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8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9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2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4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9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8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CAA-33FF-47BE-9152-E41C2B3406E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3DCF5-CE98-4E30-BBFD-4B27D218D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0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8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4973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2826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0415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9363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2518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1468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6508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1452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9428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4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7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9a_Panorama_Uckermün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263"/>
            <a:ext cx="9144000" cy="1893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6808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153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6528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676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6229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47352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0893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5317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7364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28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6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659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6228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45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7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7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3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3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9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389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51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2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33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6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929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105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7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107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814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974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00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51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5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692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13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74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036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38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928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138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96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47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43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3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312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195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652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85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767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593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713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671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993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56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4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745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746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288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718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612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5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600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050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43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4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4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410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426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369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613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867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0097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1406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991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8636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96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8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805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7100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3782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801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853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464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8979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228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7463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85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0272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5236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385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4927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44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723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3654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043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1381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92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5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199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5942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7618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585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3961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6339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7716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4809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449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231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122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Klaus Roeder</dc:creator>
  <cp:lastModifiedBy>Klaus Roeder</cp:lastModifiedBy>
  <cp:revision>1</cp:revision>
  <dcterms:created xsi:type="dcterms:W3CDTF">2025-02-19T17:32:24Z</dcterms:created>
  <dcterms:modified xsi:type="dcterms:W3CDTF">2025-02-19T17:33:57Z</dcterms:modified>
</cp:coreProperties>
</file>