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83" r:id="rId21"/>
    <p:sldId id="284" r:id="rId22"/>
    <p:sldId id="282" r:id="rId23"/>
    <p:sldId id="275" r:id="rId24"/>
    <p:sldId id="295" r:id="rId25"/>
    <p:sldId id="280" r:id="rId26"/>
    <p:sldId id="279" r:id="rId27"/>
    <p:sldId id="276" r:id="rId28"/>
    <p:sldId id="286" r:id="rId29"/>
    <p:sldId id="288" r:id="rId30"/>
    <p:sldId id="290" r:id="rId31"/>
    <p:sldId id="291" r:id="rId32"/>
    <p:sldId id="293" r:id="rId33"/>
    <p:sldId id="294" r:id="rId34"/>
    <p:sldId id="298" r:id="rId3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8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9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0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29831-4222-4A98-B5C7-EEC50EF20B0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E7E2-A469-4F8C-BD48-408DDEF9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3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
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
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
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
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
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
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
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
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
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
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
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
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
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
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
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
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
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
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
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
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
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
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
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
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
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
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
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
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6890" y="9807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Radtour Schwäbische Alb Nord</a:t>
            </a:r>
            <a:br>
              <a:rPr lang="de-DE" dirty="0" smtClean="0"/>
            </a:br>
            <a:r>
              <a:rPr lang="de-DE" dirty="0" smtClean="0"/>
              <a:t>Klaus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47265" y="2852936"/>
            <a:ext cx="640080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Oktober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8-WA0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06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8-WA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1621" y="872713"/>
            <a:ext cx="662473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92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8-WA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3618" y="890718"/>
            <a:ext cx="6768752" cy="5076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95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345"/>
            <a:ext cx="3600400" cy="676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8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8-WA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92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8-WA0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53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8-WA0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25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8-WA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73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12160" y="5486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Ulm-Rathaus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507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5-WA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9144000" cy="5491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8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621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74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09238" y="530120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FF00"/>
                </a:solidFill>
              </a:rPr>
              <a:t>Ulmer Münster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98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9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3415" y="842671"/>
            <a:ext cx="6741368" cy="5056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861048"/>
            <a:ext cx="36541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rgbClr val="FFFF00"/>
                </a:solidFill>
              </a:rPr>
              <a:t>Ulmer Museum</a:t>
            </a:r>
          </a:p>
          <a:p>
            <a:r>
              <a:rPr lang="de-DE" sz="3600" dirty="0" smtClean="0">
                <a:solidFill>
                  <a:srgbClr val="FFFF00"/>
                </a:solidFill>
              </a:rPr>
              <a:t>Der Löwenmensch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66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18" y="-12996"/>
            <a:ext cx="7013624" cy="67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420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0454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85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5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6-WA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1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554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3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7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20-WA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2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tourenkart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288"/>
            <a:ext cx="9144000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501317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Ende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1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6-WA0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6-WA0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4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6-WA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3" y="0"/>
            <a:ext cx="6402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78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7-WA0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59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7-WA0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32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11018-WA00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97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Office PowerPoint</Application>
  <PresentationFormat>On-screen Show (4:3)</PresentationFormat>
  <Paragraphs>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Klaus</dc:creator>
  <cp:lastModifiedBy>Klaus</cp:lastModifiedBy>
  <cp:revision>3</cp:revision>
  <dcterms:created xsi:type="dcterms:W3CDTF">2023-09-01T16:00:18Z</dcterms:created>
  <dcterms:modified xsi:type="dcterms:W3CDTF">2023-09-01T16:21:06Z</dcterms:modified>
</cp:coreProperties>
</file>