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Default Extension="jp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478E0-C18F-451A-9BB7-0DE700D4B00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4E7CC-9A3C-45AE-8330-B98C2F874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6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E7CC-9A3C-45AE-8330-B98C2F874D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5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4F15-4B76-450B-9C30-C60B216310F2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7D6B-1D86-447E-A861-5C31CA7F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3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4F15-4B76-450B-9C30-C60B216310F2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7D6B-1D86-447E-A861-5C31CA7F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3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4F15-4B76-450B-9C30-C60B216310F2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7D6B-1D86-447E-A861-5C31CA7F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0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4F15-4B76-450B-9C30-C60B216310F2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7D6B-1D86-447E-A861-5C31CA7F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5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4F15-4B76-450B-9C30-C60B216310F2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7D6B-1D86-447E-A861-5C31CA7F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4F15-4B76-450B-9C30-C60B216310F2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7D6B-1D86-447E-A861-5C31CA7F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0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4F15-4B76-450B-9C30-C60B216310F2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7D6B-1D86-447E-A861-5C31CA7F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4F15-4B76-450B-9C30-C60B216310F2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7D6B-1D86-447E-A861-5C31CA7F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2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4F15-4B76-450B-9C30-C60B216310F2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7D6B-1D86-447E-A861-5C31CA7F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9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4F15-4B76-450B-9C30-C60B216310F2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7D6B-1D86-447E-A861-5C31CA7F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4F15-4B76-450B-9C30-C60B216310F2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7D6B-1D86-447E-A861-5C31CA7F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2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54F15-4B76-450B-9C30-C60B216310F2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57D6B-1D86-447E-A861-5C31CA7F2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1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
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
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
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
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Fahrradtour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Schwaben</a:t>
            </a:r>
            <a:r>
              <a:rPr lang="en-US" dirty="0" smtClean="0"/>
              <a:t>, Alb und </a:t>
            </a:r>
            <a:r>
              <a:rPr lang="en-US" dirty="0" err="1" smtClean="0"/>
              <a:t>Donauried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6.9. – 10.9.2022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22920"/>
          </a:xfrm>
        </p:spPr>
        <p:txBody>
          <a:bodyPr/>
          <a:lstStyle/>
          <a:p>
            <a:r>
              <a:rPr lang="en-US" dirty="0" smtClean="0"/>
              <a:t>Klaus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3" y="21938"/>
            <a:ext cx="34746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4.Tag – Der 7 </a:t>
            </a:r>
            <a:r>
              <a:rPr lang="en-US" sz="4000" dirty="0" err="1" smtClean="0"/>
              <a:t>Kapellen</a:t>
            </a:r>
            <a:r>
              <a:rPr lang="en-US" sz="4000" dirty="0" smtClean="0"/>
              <a:t> </a:t>
            </a:r>
            <a:r>
              <a:rPr lang="en-US" sz="4000" dirty="0" err="1" smtClean="0"/>
              <a:t>Weg</a:t>
            </a:r>
            <a:endParaRPr lang="en-US" sz="4000" dirty="0" smtClean="0"/>
          </a:p>
          <a:p>
            <a:r>
              <a:rPr lang="en-US" sz="4000" dirty="0" smtClean="0"/>
              <a:t>Auf </a:t>
            </a:r>
            <a:r>
              <a:rPr lang="en-US" sz="4000" dirty="0" err="1" smtClean="0"/>
              <a:t>dem</a:t>
            </a:r>
            <a:r>
              <a:rPr lang="en-US" sz="4000" dirty="0" smtClean="0"/>
              <a:t> </a:t>
            </a:r>
            <a:r>
              <a:rPr lang="en-US" sz="4000" dirty="0" err="1" smtClean="0"/>
              <a:t>Weg</a:t>
            </a:r>
            <a:r>
              <a:rPr lang="en-US" sz="4000" dirty="0" smtClean="0"/>
              <a:t> </a:t>
            </a:r>
            <a:r>
              <a:rPr lang="en-US" sz="4000" dirty="0" err="1" smtClean="0"/>
              <a:t>zur</a:t>
            </a:r>
            <a:r>
              <a:rPr lang="en-US" sz="4000" dirty="0" smtClean="0"/>
              <a:t> 1. </a:t>
            </a:r>
            <a:r>
              <a:rPr lang="en-US" sz="4000" dirty="0" err="1" smtClean="0"/>
              <a:t>Kapelle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" b="23643"/>
          <a:stretch/>
        </p:blipFill>
        <p:spPr>
          <a:xfrm>
            <a:off x="0" y="2697816"/>
            <a:ext cx="7164288" cy="4160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7" t="199" r="10974" b="23988"/>
          <a:stretch/>
        </p:blipFill>
        <p:spPr>
          <a:xfrm>
            <a:off x="3461552" y="60741"/>
            <a:ext cx="5682448" cy="354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42" y="55866"/>
            <a:ext cx="19442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  <a:r>
              <a:rPr lang="en-US" sz="3200" dirty="0" smtClean="0"/>
              <a:t>.Tag</a:t>
            </a:r>
          </a:p>
          <a:p>
            <a:r>
              <a:rPr lang="en-US" sz="3200" dirty="0" smtClean="0"/>
              <a:t>1. </a:t>
            </a:r>
            <a:r>
              <a:rPr lang="en-US" sz="3200" dirty="0" err="1" smtClean="0"/>
              <a:t>Kapelle</a:t>
            </a:r>
            <a:r>
              <a:rPr lang="en-US" sz="3200" dirty="0" smtClean="0"/>
              <a:t> </a:t>
            </a:r>
            <a:r>
              <a:rPr lang="en-US" sz="3200" dirty="0" err="1" smtClean="0"/>
              <a:t>bei</a:t>
            </a:r>
            <a:r>
              <a:rPr lang="en-US" sz="3200" dirty="0" smtClean="0"/>
              <a:t> </a:t>
            </a:r>
            <a:r>
              <a:rPr lang="en-US" sz="3200" dirty="0" err="1" smtClean="0"/>
              <a:t>Unterliez-heim</a:t>
            </a:r>
            <a:r>
              <a:rPr lang="en-US" sz="3200" dirty="0" smtClean="0"/>
              <a:t> von John Pawson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" y="3717032"/>
            <a:ext cx="2304256" cy="3072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6" b="34425"/>
          <a:stretch/>
        </p:blipFill>
        <p:spPr>
          <a:xfrm>
            <a:off x="5420952" y="0"/>
            <a:ext cx="372755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42" y="55866"/>
            <a:ext cx="19442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  <a:r>
              <a:rPr lang="en-US" sz="3200" dirty="0" smtClean="0"/>
              <a:t>.Tag</a:t>
            </a:r>
          </a:p>
          <a:p>
            <a:r>
              <a:rPr lang="en-US" sz="3200" dirty="0"/>
              <a:t>2</a:t>
            </a:r>
            <a:r>
              <a:rPr lang="en-US" sz="3200" dirty="0" smtClean="0"/>
              <a:t>. </a:t>
            </a:r>
            <a:r>
              <a:rPr lang="en-US" sz="3200" dirty="0" err="1" smtClean="0"/>
              <a:t>Kapelle</a:t>
            </a:r>
            <a:r>
              <a:rPr lang="en-US" sz="3200" dirty="0" smtClean="0"/>
              <a:t> </a:t>
            </a:r>
            <a:r>
              <a:rPr lang="en-US" sz="3200" dirty="0" err="1" smtClean="0"/>
              <a:t>bei</a:t>
            </a:r>
            <a:r>
              <a:rPr lang="en-US" sz="3200" dirty="0" smtClean="0"/>
              <a:t> Ober-</a:t>
            </a:r>
            <a:r>
              <a:rPr lang="en-US" sz="3200" dirty="0" err="1" smtClean="0"/>
              <a:t>thürheim</a:t>
            </a:r>
            <a:r>
              <a:rPr lang="en-US" sz="3200" dirty="0" smtClean="0"/>
              <a:t> von Christoph </a:t>
            </a:r>
            <a:r>
              <a:rPr lang="en-US" sz="3200" dirty="0" err="1" smtClean="0"/>
              <a:t>Mäckler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06" y="0"/>
            <a:ext cx="51435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 t="27686" r="35770" b="33234"/>
          <a:stretch/>
        </p:blipFill>
        <p:spPr>
          <a:xfrm>
            <a:off x="78394" y="3595296"/>
            <a:ext cx="1714659" cy="26800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2360" y="3789040"/>
            <a:ext cx="19442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4.Tag</a:t>
            </a:r>
          </a:p>
          <a:p>
            <a:r>
              <a:rPr lang="en-US" sz="3200" dirty="0" smtClean="0"/>
              <a:t>Siegfried Denzel </a:t>
            </a:r>
            <a:r>
              <a:rPr lang="en-US" sz="3200" dirty="0" err="1" smtClean="0"/>
              <a:t>bei</a:t>
            </a:r>
            <a:r>
              <a:rPr lang="en-US" sz="3200" dirty="0" smtClean="0"/>
              <a:t> der</a:t>
            </a:r>
          </a:p>
          <a:p>
            <a:r>
              <a:rPr lang="en-US" sz="3200" dirty="0"/>
              <a:t>2</a:t>
            </a:r>
            <a:r>
              <a:rPr lang="en-US" sz="3200" dirty="0" smtClean="0"/>
              <a:t>. </a:t>
            </a:r>
            <a:r>
              <a:rPr lang="en-US" sz="3200" dirty="0" err="1" smtClean="0"/>
              <a:t>Kapelle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7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t="13386" r="13219" b="15461"/>
          <a:stretch/>
        </p:blipFill>
        <p:spPr>
          <a:xfrm>
            <a:off x="24003" y="111938"/>
            <a:ext cx="6203109" cy="38344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4234870"/>
            <a:ext cx="5077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4.Tag </a:t>
            </a:r>
            <a:r>
              <a:rPr lang="en-US" sz="3200" dirty="0" err="1" smtClean="0"/>
              <a:t>Nochmal</a:t>
            </a:r>
            <a:r>
              <a:rPr lang="en-US" sz="3200" dirty="0" smtClean="0"/>
              <a:t> die </a:t>
            </a:r>
          </a:p>
          <a:p>
            <a:r>
              <a:rPr lang="en-US" sz="3200" dirty="0"/>
              <a:t>2</a:t>
            </a:r>
            <a:r>
              <a:rPr lang="en-US" sz="3200" dirty="0" smtClean="0"/>
              <a:t>. </a:t>
            </a:r>
            <a:r>
              <a:rPr lang="en-US" sz="3200" dirty="0" err="1" smtClean="0"/>
              <a:t>Kapelle</a:t>
            </a:r>
            <a:r>
              <a:rPr lang="en-US" sz="3200" dirty="0" smtClean="0"/>
              <a:t> </a:t>
            </a:r>
            <a:r>
              <a:rPr lang="en-US" sz="3200" dirty="0" err="1" smtClean="0"/>
              <a:t>bei</a:t>
            </a:r>
            <a:r>
              <a:rPr lang="en-US" sz="3200" dirty="0" smtClean="0"/>
              <a:t> </a:t>
            </a:r>
            <a:r>
              <a:rPr lang="en-US" sz="3200" dirty="0" err="1" smtClean="0"/>
              <a:t>Oberthürheim</a:t>
            </a:r>
            <a:r>
              <a:rPr lang="en-US" sz="3200" dirty="0" smtClean="0"/>
              <a:t> von Christoph </a:t>
            </a:r>
            <a:r>
              <a:rPr lang="en-US" sz="3200" dirty="0" err="1" smtClean="0"/>
              <a:t>Mäckler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058" y="138572"/>
            <a:ext cx="3547941" cy="47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554" y="5532120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</a:t>
            </a:r>
            <a:r>
              <a:rPr lang="en-US" sz="3200" dirty="0" smtClean="0"/>
              <a:t>.Tag Die </a:t>
            </a:r>
          </a:p>
          <a:p>
            <a:r>
              <a:rPr lang="en-US" sz="3200" dirty="0" smtClean="0"/>
              <a:t>3. </a:t>
            </a:r>
            <a:r>
              <a:rPr lang="en-US" sz="3200" dirty="0" err="1" smtClean="0"/>
              <a:t>Kapelle</a:t>
            </a:r>
            <a:r>
              <a:rPr lang="en-US" sz="3200" dirty="0" smtClean="0"/>
              <a:t> </a:t>
            </a:r>
            <a:r>
              <a:rPr lang="en-US" sz="3200" dirty="0" err="1" smtClean="0"/>
              <a:t>bei</a:t>
            </a:r>
            <a:r>
              <a:rPr lang="en-US" sz="3200" dirty="0" smtClean="0"/>
              <a:t> </a:t>
            </a:r>
            <a:r>
              <a:rPr lang="en-US" sz="3200" dirty="0" err="1" smtClean="0"/>
              <a:t>Ludwigsschwaige</a:t>
            </a:r>
            <a:r>
              <a:rPr lang="en-US" sz="3200" dirty="0" smtClean="0"/>
              <a:t> von </a:t>
            </a:r>
            <a:r>
              <a:rPr lang="en-US" sz="3200" dirty="0" err="1" smtClean="0"/>
              <a:t>Alen</a:t>
            </a:r>
            <a:r>
              <a:rPr lang="en-US" sz="3200" dirty="0" smtClean="0"/>
              <a:t> </a:t>
            </a:r>
            <a:r>
              <a:rPr lang="en-US" sz="3200" dirty="0" err="1" smtClean="0"/>
              <a:t>Jasarevic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880"/>
            <a:ext cx="914400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8895"/>
            <a:ext cx="2550523" cy="5544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8895"/>
            <a:ext cx="2532421" cy="5505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118895"/>
            <a:ext cx="2550524" cy="55446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3" y="578078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Wundervolle Holzbauwerke initiiert vom Ehepaar Denzel  - seit 2018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5692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_DB141016_220716\2022\220911ScwäbischeAlb3\Kar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7272808" cy="63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060848"/>
            <a:ext cx="1547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Reise</a:t>
            </a:r>
            <a:r>
              <a:rPr lang="en-US" sz="4000" dirty="0" smtClean="0"/>
              <a:t>-route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33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69" y="125751"/>
            <a:ext cx="16759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1.Tag</a:t>
            </a:r>
          </a:p>
          <a:p>
            <a:r>
              <a:rPr lang="en-US" sz="2000" dirty="0" smtClean="0"/>
              <a:t>Ulm</a:t>
            </a:r>
          </a:p>
          <a:p>
            <a:r>
              <a:rPr lang="en-US" sz="2000" dirty="0" smtClean="0"/>
              <a:t>Der 40.000 </a:t>
            </a:r>
            <a:r>
              <a:rPr lang="en-US" sz="2000" dirty="0" err="1" smtClean="0"/>
              <a:t>Jahre</a:t>
            </a:r>
            <a:r>
              <a:rPr lang="en-US" sz="2000" dirty="0" smtClean="0"/>
              <a:t> </a:t>
            </a:r>
            <a:r>
              <a:rPr lang="en-US" sz="2000" dirty="0" err="1" smtClean="0"/>
              <a:t>alte</a:t>
            </a:r>
            <a:r>
              <a:rPr lang="en-US" sz="2000" dirty="0" smtClean="0"/>
              <a:t> </a:t>
            </a:r>
            <a:r>
              <a:rPr lang="en-US" sz="2000" dirty="0" err="1" smtClean="0"/>
              <a:t>Löwen</a:t>
            </a:r>
            <a:r>
              <a:rPr lang="en-US" sz="2000" dirty="0" smtClean="0"/>
              <a:t>-mensch von der </a:t>
            </a:r>
            <a:r>
              <a:rPr lang="en-US" sz="2000" dirty="0" err="1" smtClean="0"/>
              <a:t>Schwäbischen</a:t>
            </a:r>
            <a:r>
              <a:rPr lang="en-US" sz="2000" dirty="0" smtClean="0"/>
              <a:t> Alb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0915" y="917720"/>
            <a:ext cx="6408713" cy="4806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0275" y="559000"/>
            <a:ext cx="3413710" cy="2560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5847" y="4120004"/>
            <a:ext cx="3129138" cy="234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988840"/>
            <a:ext cx="1547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1.Tag</a:t>
            </a:r>
          </a:p>
          <a:p>
            <a:r>
              <a:rPr lang="en-US" sz="4000" dirty="0" err="1"/>
              <a:t>b</a:t>
            </a:r>
            <a:r>
              <a:rPr lang="en-US" sz="4000" dirty="0" err="1" smtClean="0"/>
              <a:t>ei</a:t>
            </a:r>
            <a:r>
              <a:rPr lang="en-US" sz="4000" dirty="0" smtClean="0"/>
              <a:t> Ulm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77" b="27477"/>
          <a:stretch/>
        </p:blipFill>
        <p:spPr>
          <a:xfrm>
            <a:off x="1475656" y="-243408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277" t="-90144" r="2132" b="-2264"/>
          <a:stretch/>
        </p:blipFill>
        <p:spPr>
          <a:xfrm>
            <a:off x="107504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55866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.Tag</a:t>
            </a:r>
          </a:p>
          <a:p>
            <a:r>
              <a:rPr lang="en-US" sz="3600" dirty="0" err="1" smtClean="0"/>
              <a:t>nach</a:t>
            </a:r>
            <a:r>
              <a:rPr lang="en-US" sz="3600" dirty="0" smtClean="0"/>
              <a:t> Ulm </a:t>
            </a:r>
            <a:r>
              <a:rPr lang="en-US" sz="3600" dirty="0" err="1" smtClean="0"/>
              <a:t>vor</a:t>
            </a:r>
            <a:endParaRPr lang="en-US" sz="3600" dirty="0" smtClean="0"/>
          </a:p>
          <a:p>
            <a:r>
              <a:rPr lang="en-US" sz="3600" dirty="0" err="1" smtClean="0"/>
              <a:t>Ellwangen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49735"/>
            <a:ext cx="4104456" cy="3078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25401"/>
            <a:ext cx="4752528" cy="3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00" y="764704"/>
            <a:ext cx="1864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.Tag</a:t>
            </a:r>
          </a:p>
          <a:p>
            <a:r>
              <a:rPr lang="en-US" sz="2800" dirty="0" err="1" smtClean="0"/>
              <a:t>Im</a:t>
            </a:r>
            <a:r>
              <a:rPr lang="en-US" sz="2800" dirty="0" smtClean="0"/>
              <a:t>  Alamannen-Museum in</a:t>
            </a:r>
          </a:p>
          <a:p>
            <a:r>
              <a:rPr lang="en-US" sz="2800" dirty="0" err="1" smtClean="0"/>
              <a:t>Ellwangen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61" y="908720"/>
            <a:ext cx="7092280" cy="53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55866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3.Tag</a:t>
            </a:r>
          </a:p>
          <a:p>
            <a:r>
              <a:rPr lang="en-US" sz="3600" dirty="0" smtClean="0"/>
              <a:t>Auf </a:t>
            </a:r>
            <a:r>
              <a:rPr lang="en-US" sz="3600" dirty="0" err="1" smtClean="0"/>
              <a:t>dem</a:t>
            </a:r>
            <a:r>
              <a:rPr lang="en-US" sz="3600" dirty="0" smtClean="0"/>
              <a:t> </a:t>
            </a:r>
            <a:r>
              <a:rPr lang="en-US" sz="3600" dirty="0" err="1" smtClean="0"/>
              <a:t>Weg</a:t>
            </a:r>
            <a:r>
              <a:rPr lang="en-US" sz="3600" dirty="0" smtClean="0"/>
              <a:t> </a:t>
            </a:r>
            <a:r>
              <a:rPr lang="en-US" sz="3600" dirty="0" err="1" smtClean="0"/>
              <a:t>nach</a:t>
            </a:r>
            <a:r>
              <a:rPr lang="en-US" sz="3600" dirty="0" smtClean="0"/>
              <a:t> </a:t>
            </a:r>
            <a:r>
              <a:rPr lang="en-US" sz="3600" dirty="0" err="1" smtClean="0"/>
              <a:t>Bissingen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02" y="3789040"/>
            <a:ext cx="4032447" cy="302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83" b="24883"/>
          <a:stretch/>
        </p:blipFill>
        <p:spPr>
          <a:xfrm>
            <a:off x="2302758" y="-1301251"/>
            <a:ext cx="6696744" cy="5022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1" t="19933" r="-6408" b="9042"/>
          <a:stretch/>
        </p:blipFill>
        <p:spPr>
          <a:xfrm rot="16200000">
            <a:off x="-924700" y="2960843"/>
            <a:ext cx="4964276" cy="28998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3661" y="5059050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Die </a:t>
            </a:r>
            <a:r>
              <a:rPr lang="en-US" sz="3600" dirty="0" err="1" smtClean="0"/>
              <a:t>Kapfen</a:t>
            </a:r>
            <a:r>
              <a:rPr lang="en-US" sz="3600" dirty="0" smtClean="0"/>
              <a:t>-burg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538959" y="3842310"/>
            <a:ext cx="117705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Auf einem Marterl am Wegrand</a:t>
            </a:r>
            <a:endParaRPr lang="de-DE" sz="1600" dirty="0"/>
          </a:p>
        </p:txBody>
      </p:sp>
      <p:cxnSp>
        <p:nvCxnSpPr>
          <p:cNvPr id="3" name="Straight Arrow Connector 2"/>
          <p:cNvCxnSpPr>
            <a:stCxn id="9" idx="1"/>
          </p:cNvCxnSpPr>
          <p:nvPr/>
        </p:nvCxnSpPr>
        <p:spPr>
          <a:xfrm flipH="1">
            <a:off x="3007373" y="4257809"/>
            <a:ext cx="5315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3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3" y="55866"/>
            <a:ext cx="33843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3.Tag</a:t>
            </a:r>
          </a:p>
          <a:p>
            <a:r>
              <a:rPr lang="en-US" sz="3600" dirty="0" err="1" smtClean="0"/>
              <a:t>Noch</a:t>
            </a:r>
            <a:r>
              <a:rPr lang="en-US" sz="3600" dirty="0" smtClean="0"/>
              <a:t> auf </a:t>
            </a:r>
            <a:r>
              <a:rPr lang="en-US" sz="3600" dirty="0" err="1" smtClean="0"/>
              <a:t>dem</a:t>
            </a:r>
            <a:r>
              <a:rPr lang="en-US" sz="3600" dirty="0" smtClean="0"/>
              <a:t> </a:t>
            </a:r>
            <a:r>
              <a:rPr lang="en-US" sz="3600" dirty="0" err="1" smtClean="0"/>
              <a:t>Weg</a:t>
            </a:r>
            <a:r>
              <a:rPr lang="en-US" sz="3600" dirty="0" smtClean="0"/>
              <a:t> </a:t>
            </a:r>
            <a:r>
              <a:rPr lang="en-US" sz="3600" dirty="0" err="1" smtClean="0"/>
              <a:t>nach</a:t>
            </a:r>
            <a:r>
              <a:rPr lang="en-US" sz="3600" dirty="0" smtClean="0"/>
              <a:t> </a:t>
            </a:r>
            <a:r>
              <a:rPr lang="en-US" sz="3600" dirty="0" err="1" smtClean="0"/>
              <a:t>Bissingen</a:t>
            </a:r>
            <a:endParaRPr lang="en-US" sz="3600" dirty="0" smtClean="0"/>
          </a:p>
          <a:p>
            <a:r>
              <a:rPr lang="en-US" sz="3600" dirty="0" err="1" smtClean="0"/>
              <a:t>Römersiedlung</a:t>
            </a:r>
            <a:r>
              <a:rPr lang="en-US" sz="3600" dirty="0" smtClean="0"/>
              <a:t> und </a:t>
            </a:r>
            <a:r>
              <a:rPr lang="en-US" sz="3600" dirty="0" err="1" smtClean="0"/>
              <a:t>Schafabtrieb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" r="14164" b="27776"/>
          <a:stretch/>
        </p:blipFill>
        <p:spPr>
          <a:xfrm>
            <a:off x="3491881" y="80201"/>
            <a:ext cx="5652120" cy="3609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01"/>
          <a:stretch/>
        </p:blipFill>
        <p:spPr>
          <a:xfrm>
            <a:off x="0" y="3606940"/>
            <a:ext cx="6588224" cy="32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4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576" b="28365"/>
          <a:stretch/>
        </p:blipFill>
        <p:spPr>
          <a:xfrm>
            <a:off x="107502" y="1793072"/>
            <a:ext cx="9179033" cy="5022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2" y="55866"/>
            <a:ext cx="7344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3.Tag</a:t>
            </a:r>
          </a:p>
          <a:p>
            <a:r>
              <a:rPr lang="en-US" sz="3600" dirty="0" err="1" smtClean="0"/>
              <a:t>Noch</a:t>
            </a:r>
            <a:r>
              <a:rPr lang="en-US" sz="3600" dirty="0" smtClean="0"/>
              <a:t> auf </a:t>
            </a:r>
            <a:r>
              <a:rPr lang="en-US" sz="3600" dirty="0" err="1" smtClean="0"/>
              <a:t>dem</a:t>
            </a:r>
            <a:r>
              <a:rPr lang="en-US" sz="3600" dirty="0" smtClean="0"/>
              <a:t> </a:t>
            </a:r>
            <a:r>
              <a:rPr lang="en-US" sz="3600" dirty="0" err="1" smtClean="0"/>
              <a:t>Weg</a:t>
            </a:r>
            <a:r>
              <a:rPr lang="en-US" sz="3600" dirty="0" smtClean="0"/>
              <a:t> </a:t>
            </a:r>
            <a:r>
              <a:rPr lang="en-US" sz="3600" dirty="0" err="1" smtClean="0"/>
              <a:t>nach</a:t>
            </a:r>
            <a:r>
              <a:rPr lang="en-US" sz="3600" dirty="0" smtClean="0"/>
              <a:t> </a:t>
            </a:r>
            <a:r>
              <a:rPr lang="en-US" sz="3600" dirty="0" err="1" smtClean="0"/>
              <a:t>Bissingen</a:t>
            </a:r>
            <a:endParaRPr lang="en-US" sz="3600" dirty="0" smtClean="0"/>
          </a:p>
          <a:p>
            <a:r>
              <a:rPr lang="en-US" sz="3600" dirty="0" err="1" smtClean="0"/>
              <a:t>Schafabtrieb</a:t>
            </a:r>
            <a:r>
              <a:rPr lang="en-US" sz="3600" dirty="0" smtClean="0"/>
              <a:t> </a:t>
            </a:r>
            <a:r>
              <a:rPr lang="en-US" sz="3600" dirty="0" err="1" smtClean="0"/>
              <a:t>erfolgreich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34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129</Words>
  <Application>Microsoft Office PowerPoint</Application>
  <PresentationFormat>On-screen Show (4:3)</PresentationFormat>
  <Paragraphs>39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Fahrradtour Schwaben, Alb und Donauried 6.9. – 10.9.2022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Fahrradtour Schwaben, Alb und Donauried 6.9. – 10.9.2022</dc:title>
  <dc:creator>Klaus Roeder</dc:creator>
  <cp:lastModifiedBy>Klaus Roeder</cp:lastModifiedBy>
  <cp:revision>10</cp:revision>
  <dcterms:created xsi:type="dcterms:W3CDTF">2022-09-17T11:39:45Z</dcterms:created>
  <dcterms:modified xsi:type="dcterms:W3CDTF">2022-09-18T09:43:00Z</dcterms:modified>
</cp:coreProperties>
</file>