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256" r:id="rId2"/>
    <p:sldId id="29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375" r:id="rId35"/>
    <p:sldId id="288" r:id="rId36"/>
    <p:sldId id="289" r:id="rId37"/>
    <p:sldId id="291" r:id="rId38"/>
    <p:sldId id="292" r:id="rId39"/>
    <p:sldId id="293" r:id="rId40"/>
    <p:sldId id="294" r:id="rId41"/>
    <p:sldId id="295" r:id="rId42"/>
    <p:sldId id="296" r:id="rId43"/>
    <p:sldId id="297" r:id="rId44"/>
    <p:sldId id="298" r:id="rId45"/>
    <p:sldId id="299" r:id="rId46"/>
    <p:sldId id="300" r:id="rId47"/>
    <p:sldId id="34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6" r:id="rId71"/>
    <p:sldId id="327" r:id="rId72"/>
    <p:sldId id="324" r:id="rId73"/>
    <p:sldId id="323" r:id="rId74"/>
    <p:sldId id="325" r:id="rId75"/>
    <p:sldId id="328" r:id="rId76"/>
    <p:sldId id="329" r:id="rId77"/>
    <p:sldId id="330" r:id="rId78"/>
    <p:sldId id="377" r:id="rId79"/>
    <p:sldId id="331" r:id="rId80"/>
    <p:sldId id="332" r:id="rId81"/>
    <p:sldId id="333" r:id="rId82"/>
    <p:sldId id="334" r:id="rId83"/>
    <p:sldId id="335" r:id="rId84"/>
    <p:sldId id="336" r:id="rId85"/>
    <p:sldId id="337" r:id="rId86"/>
    <p:sldId id="376" r:id="rId87"/>
    <p:sldId id="338" r:id="rId88"/>
    <p:sldId id="339"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9" r:id="rId107"/>
    <p:sldId id="360" r:id="rId108"/>
    <p:sldId id="361" r:id="rId109"/>
    <p:sldId id="374"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8" autoAdjust="0"/>
    <p:restoredTop sz="94660"/>
  </p:normalViewPr>
  <p:slideViewPr>
    <p:cSldViewPr>
      <p:cViewPr>
        <p:scale>
          <a:sx n="100" d="100"/>
          <a:sy n="100" d="100"/>
        </p:scale>
        <p:origin x="-994" y="-58"/>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5F0933-D4CC-4A21-A829-7C59B89C8C2D}" type="datetimeFigureOut">
              <a:rPr lang="en-US" smtClean="0"/>
              <a:t>8/9/2024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AC63D-F5F3-44E2-B850-B0DABA30BB1C}" type="slidenum">
              <a:rPr lang="en-US" smtClean="0"/>
              <a:t>‹#›</a:t>
            </a:fld>
            <a:endParaRPr lang="en-US"/>
          </a:p>
        </p:txBody>
      </p:sp>
    </p:spTree>
    <p:extLst>
      <p:ext uri="{BB962C8B-B14F-4D97-AF65-F5344CB8AC3E}">
        <p14:creationId xmlns:p14="http://schemas.microsoft.com/office/powerpoint/2010/main" val="2288568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
            </a:r>
            <a:endParaRPr lang="en-US" dirty="0"/>
          </a:p>
        </p:txBody>
      </p:sp>
      <p:sp>
        <p:nvSpPr>
          <p:cNvPr id="4" name="Slide Number Placeholder 3"/>
          <p:cNvSpPr>
            <a:spLocks noGrp="1"/>
          </p:cNvSpPr>
          <p:nvPr>
            <p:ph type="sldNum" sz="quarter" idx="10"/>
          </p:nvPr>
        </p:nvSpPr>
        <p:spPr/>
        <p:txBody>
          <a:bodyPr/>
          <a:lstStyle/>
          <a:p>
            <a:fld id="{2C1AC63D-F5F3-44E2-B850-B0DABA30BB1C}" type="slidenum">
              <a:rPr lang="en-US" smtClean="0"/>
              <a:t>38</a:t>
            </a:fld>
            <a:endParaRPr lang="en-US"/>
          </a:p>
        </p:txBody>
      </p:sp>
    </p:spTree>
    <p:extLst>
      <p:ext uri="{BB962C8B-B14F-4D97-AF65-F5344CB8AC3E}">
        <p14:creationId xmlns:p14="http://schemas.microsoft.com/office/powerpoint/2010/main" val="2525810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79DAF6-AF65-4359-8ED4-47152E0DA9AB}"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1729355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9DAF6-AF65-4359-8ED4-47152E0DA9AB}"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1746835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9DAF6-AF65-4359-8ED4-47152E0DA9AB}"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407946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9DAF6-AF65-4359-8ED4-47152E0DA9AB}"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331897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79DAF6-AF65-4359-8ED4-47152E0DA9AB}"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2192245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79DAF6-AF65-4359-8ED4-47152E0DA9AB}"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255057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79DAF6-AF65-4359-8ED4-47152E0DA9AB}"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3370336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9DAF6-AF65-4359-8ED4-47152E0DA9AB}"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3088220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9DAF6-AF65-4359-8ED4-47152E0DA9AB}"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246026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9DAF6-AF65-4359-8ED4-47152E0DA9AB}"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568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9DAF6-AF65-4359-8ED4-47152E0DA9AB}"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1C443-25D2-4FAD-8ECE-CE2C0D004A21}" type="slidenum">
              <a:rPr lang="en-US" smtClean="0"/>
              <a:t>‹#›</a:t>
            </a:fld>
            <a:endParaRPr lang="en-US"/>
          </a:p>
        </p:txBody>
      </p:sp>
    </p:spTree>
    <p:extLst>
      <p:ext uri="{BB962C8B-B14F-4D97-AF65-F5344CB8AC3E}">
        <p14:creationId xmlns:p14="http://schemas.microsoft.com/office/powerpoint/2010/main" val="2714405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9DAF6-AF65-4359-8ED4-47152E0DA9AB}" type="datetimeFigureOut">
              <a:rPr lang="en-US" smtClean="0"/>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1C443-25D2-4FAD-8ECE-CE2C0D004A21}" type="slidenum">
              <a:rPr lang="en-US" smtClean="0"/>
              <a:t>‹#›</a:t>
            </a:fld>
            <a:endParaRPr lang="en-US"/>
          </a:p>
        </p:txBody>
      </p:sp>
    </p:spTree>
    <p:extLst>
      <p:ext uri="{BB962C8B-B14F-4D97-AF65-F5344CB8AC3E}">
        <p14:creationId xmlns:p14="http://schemas.microsoft.com/office/powerpoint/2010/main" val="4111790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2.xml"/><Relationship Id="rId6" Type="http://schemas.openxmlformats.org/officeDocument/2006/relationships/image" Target="../media/image192.jpg"/><Relationship Id="rId5" Type="http://schemas.openxmlformats.org/officeDocument/2006/relationships/image" Target="../media/image191.jpg"/><Relationship Id="rId4" Type="http://schemas.openxmlformats.org/officeDocument/2006/relationships/image" Target="../media/image190.jpg"/></Relationships>

</file>

<file path=ppt/slides/_rels/slide10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g"/><Relationship Id="rId1" Type="http://schemas.openxmlformats.org/officeDocument/2006/relationships/slideLayout" Target="../slideLayouts/slideLayout2.xml"/><Relationship Id="rId5" Type="http://schemas.openxmlformats.org/officeDocument/2006/relationships/image" Target="../media/image196.jpg"/><Relationship Id="rId4" Type="http://schemas.openxmlformats.org/officeDocument/2006/relationships/image" Target="../media/image195.jp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9.png"/><Relationship Id="rId5" Type="http://schemas.openxmlformats.org/officeDocument/2006/relationships/image" Target="../media/image198.jpg"/><Relationship Id="rId4" Type="http://schemas.openxmlformats.org/officeDocument/2006/relationships/image" Target="../media/image197.jpg"/></Relationships>
</file>

<file path=ppt/slides/_rels/slide106.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image" Target="../media/image200.jpg"/><Relationship Id="rId1" Type="http://schemas.openxmlformats.org/officeDocument/2006/relationships/slideLayout" Target="../slideLayouts/slideLayout2.xml"/><Relationship Id="rId4" Type="http://schemas.openxmlformats.org/officeDocument/2006/relationships/image" Target="../media/image202.jpg"/></Relationships>

</file>

<file path=ppt/slides/_rels/slide107.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2.xml"/><Relationship Id="rId4" Type="http://schemas.openxmlformats.org/officeDocument/2006/relationships/image" Target="../media/image205.jpg"/></Relationships>

</file>

<file path=ppt/slides/_rels/slide108.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image" Target="../media/image208.jpg"/><Relationship Id="rId1" Type="http://schemas.openxmlformats.org/officeDocument/2006/relationships/slideLayout" Target="../slideLayouts/slideLayout2.xml"/><Relationship Id="rId4" Type="http://schemas.openxmlformats.org/officeDocument/2006/relationships/image" Target="../media/image2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image" Target="../media/image214.jpg"/><Relationship Id="rId1" Type="http://schemas.openxmlformats.org/officeDocument/2006/relationships/slideLayout" Target="../slideLayouts/slideLayout2.xml"/><Relationship Id="rId4" Type="http://schemas.openxmlformats.org/officeDocument/2006/relationships/image" Target="../media/image216.jpg"/></Relationships>

</file>

<file path=ppt/slides/_rels/slide114.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image" Target="../media/image217.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19.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image" Target="../media/image223.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26.png"/><Relationship Id="rId4" Type="http://schemas.openxmlformats.org/officeDocument/2006/relationships/image" Target="../media/image225.jpg"/></Relationships>

</file>

<file path=ppt/slides/_rels/slide119.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image" Target="../media/image22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4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jpg"/></Relationships>

</file>

<file path=ppt/slides/_rels/slide4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5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2.jp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6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2.xml"/><Relationship Id="rId4" Type="http://schemas.openxmlformats.org/officeDocument/2006/relationships/image" Target="../media/image122.jpg"/></Relationships>

</file>

<file path=ppt/slides/_rels/slide6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g"/><Relationship Id="rId1" Type="http://schemas.openxmlformats.org/officeDocument/2006/relationships/slideLayout" Target="../slideLayouts/slideLayout2.xml"/><Relationship Id="rId4" Type="http://schemas.openxmlformats.org/officeDocument/2006/relationships/image" Target="../media/image135.jpg"/></Relationships>

</file>

<file path=ppt/slides/_rels/slide7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2.xml"/><Relationship Id="rId4" Type="http://schemas.openxmlformats.org/officeDocument/2006/relationships/image" Target="../media/image140.jpg"/></Relationships>

</file>

<file path=ppt/slides/_rels/slide7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2.xml"/><Relationship Id="rId4" Type="http://schemas.openxmlformats.org/officeDocument/2006/relationships/image" Target="../media/image156.jpg"/></Relationships>
</file>

<file path=ppt/slides/_rels/slide83.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2.png"/><Relationship Id="rId4" Type="http://schemas.openxmlformats.org/officeDocument/2006/relationships/image" Target="../media/image161.jpg"/></Relationships>
</file>

<file path=ppt/slides/_rels/slide87.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g"/><Relationship Id="rId1" Type="http://schemas.openxmlformats.org/officeDocument/2006/relationships/slideLayout" Target="../slideLayouts/slideLayout2.xml"/><Relationship Id="rId5" Type="http://schemas.openxmlformats.org/officeDocument/2006/relationships/image" Target="../media/image171.jpg"/><Relationship Id="rId4" Type="http://schemas.openxmlformats.org/officeDocument/2006/relationships/image" Target="../media/image170.jpg"/></Relationships>
</file>

<file path=ppt/slides/_rels/slide91.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5.png"/><Relationship Id="rId4" Type="http://schemas.openxmlformats.org/officeDocument/2006/relationships/image" Target="../media/image174.jpg"/></Relationships>
</file>

<file path=ppt/slides/_rels/slide95.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2.xml"/><Relationship Id="rId4" Type="http://schemas.openxmlformats.org/officeDocument/2006/relationships/image" Target="../media/image180.jpg"/></Relationships>

</file>

<file path=ppt/slides/_rels/slide97.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smtClean="0"/>
              <a:t>„On </a:t>
            </a:r>
            <a:r>
              <a:rPr lang="de-DE" dirty="0" err="1" smtClean="0"/>
              <a:t>the</a:t>
            </a:r>
            <a:r>
              <a:rPr lang="de-DE" dirty="0" smtClean="0"/>
              <a:t> Road“ mit Fahrrad</a:t>
            </a:r>
            <a:br>
              <a:rPr lang="de-DE" dirty="0" smtClean="0"/>
            </a:br>
            <a:r>
              <a:rPr lang="de-DE" dirty="0" smtClean="0"/>
              <a:t>in Dänemark und Island</a:t>
            </a:r>
            <a:endParaRPr lang="de-DE" dirty="0"/>
          </a:p>
        </p:txBody>
      </p:sp>
      <p:sp>
        <p:nvSpPr>
          <p:cNvPr id="3" name="Subtitle 2"/>
          <p:cNvSpPr>
            <a:spLocks noGrp="1"/>
          </p:cNvSpPr>
          <p:nvPr>
            <p:ph type="subTitle" idx="1"/>
          </p:nvPr>
        </p:nvSpPr>
        <p:spPr>
          <a:xfrm>
            <a:off x="1371600" y="3886200"/>
            <a:ext cx="6400800" cy="694928"/>
          </a:xfrm>
        </p:spPr>
        <p:txBody>
          <a:bodyPr>
            <a:normAutofit fontScale="62500" lnSpcReduction="20000"/>
          </a:bodyPr>
          <a:lstStyle/>
          <a:p>
            <a:r>
              <a:rPr lang="en-US" dirty="0" smtClean="0"/>
              <a:t>18.04.-30.5.2024</a:t>
            </a:r>
          </a:p>
          <a:p>
            <a:r>
              <a:rPr lang="en-US" dirty="0" smtClean="0"/>
              <a:t>Von Klaus</a:t>
            </a:r>
            <a:endParaRPr lang="en-US" dirty="0"/>
          </a:p>
        </p:txBody>
      </p:sp>
    </p:spTree>
    <p:extLst>
      <p:ext uri="{BB962C8B-B14F-4D97-AF65-F5344CB8AC3E}">
        <p14:creationId xmlns:p14="http://schemas.microsoft.com/office/powerpoint/2010/main" val="28672257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467978"/>
            <a:ext cx="8435281" cy="1736886"/>
          </a:xfrm>
        </p:spPr>
        <p:txBody>
          <a:bodyPr>
            <a:noAutofit/>
          </a:bodyPr>
          <a:lstStyle/>
          <a:p>
            <a:pPr marL="0" indent="0">
              <a:buNone/>
            </a:pPr>
            <a:r>
              <a:rPr lang="de-DE" sz="2200" dirty="0"/>
              <a:t>A</a:t>
            </a:r>
            <a:r>
              <a:rPr lang="de-DE" sz="2200" dirty="0" smtClean="0"/>
              <a:t>ngekommen in dem Shelter, der heute einen sehr guten Eindruck macht, weil ich nämlich dann kein Zelt aufbauen muss es hat nämlich den ganzen Nachmittag geregnet. Und wenn man bei 6 Grad Temperatur, Regen sicher noch in der Nacht fällt, die Felder anschaut, dann möchte man nicht irgendwo ein Zelt aufbauen müssen. </a:t>
            </a:r>
          </a:p>
        </p:txBody>
      </p:sp>
      <p:sp>
        <p:nvSpPr>
          <p:cNvPr id="7" name="Title 1"/>
          <p:cNvSpPr txBox="1">
            <a:spLocks/>
          </p:cNvSpPr>
          <p:nvPr/>
        </p:nvSpPr>
        <p:spPr>
          <a:xfrm>
            <a:off x="457199" y="43682"/>
            <a:ext cx="8229600" cy="4900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23/24.04.2024</a:t>
            </a:r>
            <a:endParaRPr lang="en-US" sz="2400"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91" y="2242154"/>
            <a:ext cx="7598317" cy="4615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3729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6632"/>
            <a:ext cx="4536504" cy="6624736"/>
          </a:xfrm>
        </p:spPr>
        <p:txBody>
          <a:bodyPr>
            <a:normAutofit/>
          </a:bodyPr>
          <a:lstStyle/>
          <a:p>
            <a:pPr marL="0" indent="0">
              <a:buNone/>
            </a:pPr>
            <a:r>
              <a:rPr lang="de-DE" sz="1800" dirty="0"/>
              <a:t>Danach ging es zurück aber eben auch etwas weiter nach Reykjavik. Der Wind hatte immer noch eine </a:t>
            </a:r>
            <a:r>
              <a:rPr lang="de-DE" sz="1800" dirty="0" smtClean="0"/>
              <a:t>Wahnsinns Stärke, </a:t>
            </a:r>
            <a:r>
              <a:rPr lang="de-DE" sz="1800" dirty="0" err="1"/>
              <a:t>Sigurdur</a:t>
            </a:r>
            <a:r>
              <a:rPr lang="de-DE" sz="1800" dirty="0"/>
              <a:t> redete irgendwie in einer Tour und es war gut, denn er erzählte viel aus seinem Leben auch von einer starken Verletzung die </a:t>
            </a:r>
            <a:r>
              <a:rPr lang="de-DE" sz="1800" dirty="0" smtClean="0"/>
              <a:t>ihm beim </a:t>
            </a:r>
            <a:r>
              <a:rPr lang="de-DE" sz="1800" dirty="0"/>
              <a:t>langen Autofahren immer ziemlich zusetzt. Aber alles in allem ein ganz </a:t>
            </a:r>
            <a:r>
              <a:rPr lang="de-DE" sz="1800" dirty="0" smtClean="0"/>
              <a:t>Super-Typ </a:t>
            </a:r>
            <a:r>
              <a:rPr lang="de-DE" sz="1800" dirty="0"/>
              <a:t>und er brachte mich wirklich bis vor die Tür meines </a:t>
            </a:r>
            <a:r>
              <a:rPr lang="de-DE" sz="1800" dirty="0" err="1"/>
              <a:t>Hostels</a:t>
            </a:r>
            <a:r>
              <a:rPr lang="de-DE" sz="1800" dirty="0"/>
              <a:t>. Außerdem fuhr er durch den Tunnel, ich habe selten glücklicher durch einen Tunnel fahren können, denn die Straße bei dem Wind der sich morgen vielleicht auch nicht so </a:t>
            </a:r>
            <a:r>
              <a:rPr lang="de-DE" sz="1800" dirty="0" smtClean="0"/>
              <a:t>legt, </a:t>
            </a:r>
            <a:r>
              <a:rPr lang="de-DE" sz="1800" dirty="0"/>
              <a:t>wäre ein Wahnsinn gewesen. Also schließlich waren wir um 1 Uhr 30 hier und wach gehalten </a:t>
            </a:r>
            <a:r>
              <a:rPr lang="de-DE" sz="1800" dirty="0" smtClean="0"/>
              <a:t>hat </a:t>
            </a:r>
            <a:r>
              <a:rPr lang="de-DE" sz="1800" dirty="0"/>
              <a:t>ich mich </a:t>
            </a:r>
            <a:r>
              <a:rPr lang="de-DE" sz="1800" dirty="0" err="1"/>
              <a:t>Snus</a:t>
            </a:r>
            <a:r>
              <a:rPr lang="de-DE" sz="1800" dirty="0"/>
              <a:t>. Die lokale Droge, die mir </a:t>
            </a:r>
            <a:r>
              <a:rPr lang="de-DE" sz="1800" dirty="0" err="1"/>
              <a:t>Sigurdur</a:t>
            </a:r>
            <a:r>
              <a:rPr lang="de-DE" sz="1800" dirty="0"/>
              <a:t> anbot, so ein Nikotin Säckchen, dass man unter die Lippe </a:t>
            </a:r>
            <a:r>
              <a:rPr lang="de-DE" sz="1800" dirty="0" smtClean="0"/>
              <a:t>legt</a:t>
            </a:r>
            <a:r>
              <a:rPr lang="de-DE" sz="1800" dirty="0"/>
              <a:t>. Hält wach und hat mich den Abend ganz gut durchstehen lassen. Jetzt </a:t>
            </a:r>
            <a:r>
              <a:rPr lang="de-DE" sz="1800" dirty="0" smtClean="0"/>
              <a:t>erstmal happy ins Zimmer und das </a:t>
            </a:r>
            <a:r>
              <a:rPr lang="de-DE" sz="1800" dirty="0" err="1" smtClean="0"/>
              <a:t>Hostel</a:t>
            </a:r>
            <a:r>
              <a:rPr lang="de-DE" sz="1800" dirty="0" smtClean="0"/>
              <a:t> mit menschlicher (!!) </a:t>
            </a:r>
            <a:r>
              <a:rPr lang="de-DE" sz="1800" dirty="0"/>
              <a:t>Rezeption ist ganz ausgezeichnet und alles sehr gut gegangen. </a:t>
            </a:r>
            <a:endParaRPr lang="en-US" sz="1800" dirty="0"/>
          </a:p>
        </p:txBody>
      </p:sp>
      <p:sp>
        <p:nvSpPr>
          <p:cNvPr id="4" name="Title 1"/>
          <p:cNvSpPr txBox="1">
            <a:spLocks/>
          </p:cNvSpPr>
          <p:nvPr/>
        </p:nvSpPr>
        <p:spPr>
          <a:xfrm>
            <a:off x="6890671" y="29095"/>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23./24.05.2024</a:t>
            </a:r>
            <a:endParaRPr lang="en-US" sz="2400" dirty="0"/>
          </a:p>
        </p:txBody>
      </p:sp>
      <p:sp>
        <p:nvSpPr>
          <p:cNvPr id="5" name="TextBox 4"/>
          <p:cNvSpPr txBox="1"/>
          <p:nvPr/>
        </p:nvSpPr>
        <p:spPr>
          <a:xfrm>
            <a:off x="4860033" y="476672"/>
            <a:ext cx="4262886" cy="6463308"/>
          </a:xfrm>
          <a:prstGeom prst="rect">
            <a:avLst/>
          </a:prstGeom>
          <a:noFill/>
        </p:spPr>
        <p:txBody>
          <a:bodyPr wrap="square" rtlCol="0">
            <a:spAutoFit/>
          </a:bodyPr>
          <a:lstStyle/>
          <a:p>
            <a:r>
              <a:rPr lang="de-DE" i="1" dirty="0"/>
              <a:t>Die Grundlagen der </a:t>
            </a:r>
            <a:r>
              <a:rPr lang="de-DE" i="1" dirty="0" err="1"/>
              <a:t>Snus</a:t>
            </a:r>
            <a:r>
              <a:rPr lang="de-DE" i="1" dirty="0"/>
              <a:t>-Wirkungen </a:t>
            </a:r>
            <a:r>
              <a:rPr lang="de-DE" i="1" dirty="0" smtClean="0"/>
              <a:t>(Wiki)</a:t>
            </a:r>
          </a:p>
          <a:p>
            <a:r>
              <a:rPr lang="de-DE" i="1" dirty="0" smtClean="0"/>
              <a:t>Die </a:t>
            </a:r>
            <a:r>
              <a:rPr lang="de-DE" i="1" dirty="0"/>
              <a:t>Wirkung von </a:t>
            </a:r>
            <a:r>
              <a:rPr lang="de-DE" i="1" dirty="0" err="1"/>
              <a:t>Snus</a:t>
            </a:r>
            <a:r>
              <a:rPr lang="de-DE" i="1" dirty="0"/>
              <a:t> tritt ein, sobald die Inhaltsstoffe, insbesondere das Nikotin, im </a:t>
            </a:r>
            <a:r>
              <a:rPr lang="de-DE" i="1" dirty="0" err="1"/>
              <a:t>Snus</a:t>
            </a:r>
            <a:r>
              <a:rPr lang="de-DE" i="1" dirty="0"/>
              <a:t> durch Speichel aktiviert werden. Die Mundschleimhaut absorbiert das "freie" Nikotin aus dem Beutel - das ist Nikotin, das nicht an ein anderes Molekül gebunden ist. Als Faustregel gilt, dass es mehr "freies" Nikotin gibt, wenn der pH-Wert eines Beutels höher ist. Dieser Prozess der oralen Aufnahme ermöglicht es dem Nikotin, durch Ihren Blutkreislauf zu gelangen und Ihr Gehirn zu erreichen. Benutzer fühlen sich auch glücklich und ruhig beim Gebrauch von </a:t>
            </a:r>
            <a:r>
              <a:rPr lang="de-DE" i="1" dirty="0" err="1"/>
              <a:t>Snus</a:t>
            </a:r>
            <a:r>
              <a:rPr lang="de-DE" i="1" dirty="0"/>
              <a:t> </a:t>
            </a:r>
            <a:r>
              <a:rPr lang="de-DE" i="1" dirty="0" smtClean="0"/>
              <a:t>(Wiki)</a:t>
            </a:r>
          </a:p>
          <a:p>
            <a:endParaRPr lang="de-DE" dirty="0"/>
          </a:p>
          <a:p>
            <a:r>
              <a:rPr lang="de-DE" dirty="0" smtClean="0"/>
              <a:t>Naja </a:t>
            </a:r>
            <a:r>
              <a:rPr lang="de-DE" dirty="0"/>
              <a:t>lokale Droge aus dem hohe Norden, sonst fast überall </a:t>
            </a:r>
            <a:r>
              <a:rPr lang="de-DE" dirty="0" smtClean="0"/>
              <a:t>verboten.</a:t>
            </a:r>
          </a:p>
          <a:p>
            <a:endParaRPr lang="de-DE" dirty="0"/>
          </a:p>
          <a:p>
            <a:r>
              <a:rPr lang="de-DE" dirty="0" smtClean="0"/>
              <a:t>Ergänzung: Im </a:t>
            </a:r>
            <a:r>
              <a:rPr lang="de-DE" dirty="0" err="1" smtClean="0"/>
              <a:t>Hostel</a:t>
            </a:r>
            <a:r>
              <a:rPr lang="de-DE" dirty="0" smtClean="0"/>
              <a:t> in Reykjavik </a:t>
            </a:r>
            <a:r>
              <a:rPr lang="de-DE" dirty="0"/>
              <a:t>b</a:t>
            </a:r>
            <a:r>
              <a:rPr lang="de-DE" dirty="0" smtClean="0"/>
              <a:t>ot mir ein Schwede auch </a:t>
            </a:r>
            <a:r>
              <a:rPr lang="de-DE" dirty="0" err="1" smtClean="0"/>
              <a:t>Snus</a:t>
            </a:r>
            <a:r>
              <a:rPr lang="de-DE" dirty="0" smtClean="0"/>
              <a:t> an. Mir wurde derartig schlecht, dass ich in Zukunft drauf verzichte.</a:t>
            </a:r>
            <a:endParaRPr lang="en-US" dirty="0"/>
          </a:p>
        </p:txBody>
      </p:sp>
    </p:spTree>
    <p:extLst>
      <p:ext uri="{BB962C8B-B14F-4D97-AF65-F5344CB8AC3E}">
        <p14:creationId xmlns:p14="http://schemas.microsoft.com/office/powerpoint/2010/main" val="30614795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04" y="61107"/>
            <a:ext cx="4188756" cy="4664037"/>
          </a:xfrm>
        </p:spPr>
        <p:txBody>
          <a:bodyPr>
            <a:noAutofit/>
          </a:bodyPr>
          <a:lstStyle/>
          <a:p>
            <a:pPr marL="0" indent="0">
              <a:buNone/>
            </a:pPr>
            <a:r>
              <a:rPr lang="de-DE" sz="1800" dirty="0" smtClean="0"/>
              <a:t>Auf </a:t>
            </a:r>
            <a:r>
              <a:rPr lang="de-DE" sz="1800" dirty="0" err="1" smtClean="0"/>
              <a:t>Reykiavik</a:t>
            </a:r>
            <a:r>
              <a:rPr lang="de-DE" sz="1800" dirty="0" smtClean="0"/>
              <a:t> </a:t>
            </a:r>
            <a:r>
              <a:rPr lang="de-DE" sz="1800" dirty="0"/>
              <a:t>und Umgebung bin ich auch gespannt, habe hier erstmal für 3 Tage </a:t>
            </a:r>
            <a:r>
              <a:rPr lang="de-DE" sz="1800" dirty="0" smtClean="0"/>
              <a:t>gebucht. Und </a:t>
            </a:r>
            <a:r>
              <a:rPr lang="de-DE" sz="1800" dirty="0"/>
              <a:t>mal sehen wie es weitergeht. Mit Fahrrad bin ich ja relativ </a:t>
            </a:r>
            <a:r>
              <a:rPr lang="de-DE" sz="1800" dirty="0" smtClean="0"/>
              <a:t>flexibel, </a:t>
            </a:r>
            <a:r>
              <a:rPr lang="de-DE" sz="1800" dirty="0"/>
              <a:t>gibt auch </a:t>
            </a:r>
            <a:r>
              <a:rPr lang="de-DE" sz="1800" dirty="0" smtClean="0"/>
              <a:t>hier </a:t>
            </a:r>
            <a:r>
              <a:rPr lang="de-DE" sz="1800" dirty="0"/>
              <a:t>Fahrradwege. Also mit dem Buchen </a:t>
            </a:r>
            <a:r>
              <a:rPr lang="de-DE" sz="1800" dirty="0" smtClean="0"/>
              <a:t>war das </a:t>
            </a:r>
            <a:r>
              <a:rPr lang="de-DE" sz="1800" dirty="0"/>
              <a:t>natürlich wieder </a:t>
            </a:r>
            <a:r>
              <a:rPr lang="de-DE" sz="1800" dirty="0" smtClean="0"/>
              <a:t>in Island der Hammer </a:t>
            </a:r>
            <a:r>
              <a:rPr lang="de-DE" sz="1800" dirty="0"/>
              <a:t>🔨 </a:t>
            </a:r>
            <a:r>
              <a:rPr lang="de-DE" sz="1800" dirty="0" smtClean="0"/>
              <a:t>, also </a:t>
            </a:r>
            <a:r>
              <a:rPr lang="de-DE" sz="1800" dirty="0"/>
              <a:t>das Internet hier in Island ist ja unglaublich, irgendwo in der </a:t>
            </a:r>
            <a:r>
              <a:rPr lang="de-DE" sz="1800" dirty="0" smtClean="0"/>
              <a:t>Pampa </a:t>
            </a:r>
            <a:r>
              <a:rPr lang="de-DE" sz="1800" dirty="0"/>
              <a:t>buchst du ein Zimmer/Bett und dann ist auch um </a:t>
            </a:r>
            <a:r>
              <a:rPr lang="de-DE" sz="1800" dirty="0" smtClean="0"/>
              <a:t>2:00 </a:t>
            </a:r>
            <a:r>
              <a:rPr lang="de-DE" sz="1800" dirty="0"/>
              <a:t>Uhr in der früh </a:t>
            </a:r>
            <a:r>
              <a:rPr lang="de-DE" sz="1800" dirty="0" smtClean="0"/>
              <a:t>jemand </a:t>
            </a:r>
            <a:r>
              <a:rPr lang="de-DE" sz="1800" dirty="0"/>
              <a:t>am Tresen und erwartet dich, da wir ja schon ganz andere Erfahrung gemacht. </a:t>
            </a:r>
            <a:r>
              <a:rPr lang="de-DE" sz="1800" dirty="0" smtClean="0"/>
              <a:t>Das </a:t>
            </a:r>
            <a:r>
              <a:rPr lang="de-DE" sz="1800" dirty="0" err="1" smtClean="0"/>
              <a:t>Hostel</a:t>
            </a:r>
            <a:r>
              <a:rPr lang="de-DE" sz="1800" dirty="0" smtClean="0"/>
              <a:t> macht </a:t>
            </a:r>
            <a:r>
              <a:rPr lang="de-DE" sz="1800" dirty="0"/>
              <a:t>einen sehr guten Eindruck natürlich ist man zu 4 in einem Zimmer, </a:t>
            </a:r>
            <a:r>
              <a:rPr lang="de-DE" sz="1800" dirty="0" smtClean="0"/>
              <a:t>Jugendherberge-Standard, </a:t>
            </a:r>
            <a:r>
              <a:rPr lang="de-DE" sz="1800" dirty="0"/>
              <a:t>aber das schlägt sich im Preis nieder hier kostet die Nacht 33 </a:t>
            </a:r>
            <a:r>
              <a:rPr lang="de-DE" sz="1800" dirty="0" smtClean="0"/>
              <a:t>€.  </a:t>
            </a:r>
            <a:endParaRPr lang="en-US" sz="1800" dirty="0"/>
          </a:p>
        </p:txBody>
      </p:sp>
      <p:sp>
        <p:nvSpPr>
          <p:cNvPr id="4" name="Title 1"/>
          <p:cNvSpPr txBox="1">
            <a:spLocks/>
          </p:cNvSpPr>
          <p:nvPr/>
        </p:nvSpPr>
        <p:spPr>
          <a:xfrm>
            <a:off x="6890671" y="29095"/>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2508" y="504056"/>
            <a:ext cx="4785996"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720" y="4854059"/>
            <a:ext cx="4308788" cy="2031325"/>
          </a:xfrm>
          <a:prstGeom prst="rect">
            <a:avLst/>
          </a:prstGeom>
          <a:noFill/>
        </p:spPr>
        <p:txBody>
          <a:bodyPr wrap="square" rtlCol="0">
            <a:spAutoFit/>
          </a:bodyPr>
          <a:lstStyle/>
          <a:p>
            <a:r>
              <a:rPr lang="de-DE" dirty="0"/>
              <a:t>Also ich neige ja nicht </a:t>
            </a:r>
            <a:r>
              <a:rPr lang="de-DE" dirty="0" smtClean="0"/>
              <a:t>dazu, </a:t>
            </a:r>
            <a:r>
              <a:rPr lang="de-DE" dirty="0"/>
              <a:t>Instagram Fotos vom Essen zu posten . Aber das ist mal eine kleine Ausnahme denn auf meinen Wunsch haben die Wirte im </a:t>
            </a:r>
            <a:r>
              <a:rPr lang="de-DE" dirty="0" smtClean="0"/>
              <a:t>Café </a:t>
            </a:r>
            <a:r>
              <a:rPr lang="de-DE" dirty="0"/>
              <a:t>Loki einen kleinen Tisch rausgestellt. Es in 19 - 20 Grad und sitze in der Sonne vor der größten Kirche des Landes.  </a:t>
            </a:r>
            <a:endParaRPr lang="en-US" dirty="0"/>
          </a:p>
        </p:txBody>
      </p:sp>
    </p:spTree>
    <p:extLst>
      <p:ext uri="{BB962C8B-B14F-4D97-AF65-F5344CB8AC3E}">
        <p14:creationId xmlns:p14="http://schemas.microsoft.com/office/powerpoint/2010/main" val="23466987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4176464" cy="3384376"/>
          </a:xfrm>
        </p:spPr>
        <p:txBody>
          <a:bodyPr>
            <a:noAutofit/>
          </a:bodyPr>
          <a:lstStyle/>
          <a:p>
            <a:pPr marL="0" indent="0">
              <a:buNone/>
            </a:pPr>
            <a:r>
              <a:rPr lang="de-DE" sz="1800" dirty="0"/>
              <a:t>Davor steht ein Denkmal für Leif Eriksson als Entdecker Amerikas. Ärgern sich natürlich die Indigenen Amerikas aber für die Isländer natürlich </a:t>
            </a:r>
            <a:r>
              <a:rPr lang="de-DE" sz="1800" dirty="0" smtClean="0"/>
              <a:t>schön, dass </a:t>
            </a:r>
            <a:r>
              <a:rPr lang="de-DE" sz="1800" dirty="0"/>
              <a:t>es ihr Leif 450 Jahre früher als Columbus </a:t>
            </a:r>
            <a:r>
              <a:rPr lang="de-DE" sz="1800" dirty="0" smtClean="0"/>
              <a:t>dort </a:t>
            </a:r>
            <a:r>
              <a:rPr lang="de-DE" sz="1800" dirty="0"/>
              <a:t>war (aber nicht blieb</a:t>
            </a:r>
            <a:r>
              <a:rPr lang="de-DE" sz="1800" dirty="0" smtClean="0"/>
              <a:t>) und </a:t>
            </a:r>
            <a:r>
              <a:rPr lang="de-DE" sz="1800" dirty="0"/>
              <a:t>es gab eine einheimische Schaf/Lamm Suppe mit sehr wenig Fleisch aber ganz gutem Geschmack und dazu eine fettes Schwarzbrot mit Butter und einen Viking </a:t>
            </a:r>
            <a:r>
              <a:rPr lang="de-DE" sz="1800" dirty="0" smtClean="0"/>
              <a:t>Bierchen. </a:t>
            </a:r>
            <a:r>
              <a:rPr lang="de-DE" sz="1800" dirty="0"/>
              <a:t>Also es gibt hier in der Sonne schlechtere </a:t>
            </a:r>
            <a:r>
              <a:rPr lang="de-DE" sz="1800" dirty="0" smtClean="0"/>
              <a:t>Plätze, um in Reykjavik zu </a:t>
            </a:r>
            <a:r>
              <a:rPr lang="de-DE" sz="1800" dirty="0"/>
              <a:t>sitzen. </a:t>
            </a:r>
            <a:endParaRPr lang="en-US" sz="1800" dirty="0"/>
          </a:p>
        </p:txBody>
      </p:sp>
      <p:sp>
        <p:nvSpPr>
          <p:cNvPr id="6" name="Title 1"/>
          <p:cNvSpPr txBox="1">
            <a:spLocks/>
          </p:cNvSpPr>
          <p:nvPr/>
        </p:nvSpPr>
        <p:spPr>
          <a:xfrm>
            <a:off x="6890671" y="29095"/>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2570" y="474076"/>
            <a:ext cx="4787942" cy="638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42" y="3717032"/>
            <a:ext cx="4189018" cy="288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8855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4664"/>
            <a:ext cx="5376704" cy="1440160"/>
          </a:xfrm>
        </p:spPr>
        <p:txBody>
          <a:bodyPr>
            <a:normAutofit lnSpcReduction="10000"/>
          </a:bodyPr>
          <a:lstStyle/>
          <a:p>
            <a:pPr marL="0" indent="0">
              <a:buNone/>
            </a:pPr>
            <a:r>
              <a:rPr lang="de-DE" sz="1800" dirty="0"/>
              <a:t>E</a:t>
            </a:r>
            <a:r>
              <a:rPr lang="de-DE" sz="1800" dirty="0" smtClean="0"/>
              <a:t>in </a:t>
            </a:r>
            <a:r>
              <a:rPr lang="de-DE" sz="1800" dirty="0"/>
              <a:t>kleines Resümee des </a:t>
            </a:r>
            <a:r>
              <a:rPr lang="de-DE" sz="1800" dirty="0" smtClean="0"/>
              <a:t>Tages, </a:t>
            </a:r>
            <a:r>
              <a:rPr lang="de-DE" sz="1800" dirty="0"/>
              <a:t>der </a:t>
            </a:r>
            <a:r>
              <a:rPr lang="de-DE" sz="1800" dirty="0" smtClean="0"/>
              <a:t>viel </a:t>
            </a:r>
            <a:r>
              <a:rPr lang="de-DE" sz="1800" dirty="0"/>
              <a:t>zu bieten </a:t>
            </a:r>
            <a:r>
              <a:rPr lang="de-DE" sz="1800" dirty="0" smtClean="0"/>
              <a:t>hatte: </a:t>
            </a:r>
            <a:r>
              <a:rPr lang="de-DE" sz="1800" dirty="0"/>
              <a:t>nämlich einem Besuch der Kathedrale und des Innenraums von dem einige Bilder dabei sind und dann </a:t>
            </a:r>
            <a:r>
              <a:rPr lang="de-DE" sz="1800" dirty="0" smtClean="0"/>
              <a:t>gehe/fahre </a:t>
            </a:r>
            <a:r>
              <a:rPr lang="de-DE" sz="1800" dirty="0"/>
              <a:t>ich weiter in die Innenstadt von </a:t>
            </a:r>
            <a:r>
              <a:rPr lang="de-DE" sz="1800" dirty="0" smtClean="0"/>
              <a:t>dort sind </a:t>
            </a:r>
            <a:r>
              <a:rPr lang="de-DE" sz="1800" dirty="0"/>
              <a:t>in den nächsten </a:t>
            </a:r>
            <a:r>
              <a:rPr lang="de-DE" sz="1800" dirty="0" smtClean="0"/>
              <a:t>Bilder.</a:t>
            </a:r>
            <a:endParaRPr lang="en-US" sz="1800" dirty="0"/>
          </a:p>
        </p:txBody>
      </p:sp>
      <p:sp>
        <p:nvSpPr>
          <p:cNvPr id="4" name="Title 1"/>
          <p:cNvSpPr txBox="1">
            <a:spLocks/>
          </p:cNvSpPr>
          <p:nvPr/>
        </p:nvSpPr>
        <p:spPr>
          <a:xfrm>
            <a:off x="107504" y="0"/>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9022" y="4149080"/>
            <a:ext cx="364840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7769" y="21620"/>
            <a:ext cx="1756519" cy="405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9589" y="-27385"/>
            <a:ext cx="2000923" cy="410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3284984"/>
            <a:ext cx="3456384" cy="3632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772816"/>
            <a:ext cx="2736304" cy="260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16190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02" y="449956"/>
            <a:ext cx="1661686" cy="602780"/>
          </a:xfrm>
        </p:spPr>
        <p:txBody>
          <a:bodyPr>
            <a:noAutofit/>
          </a:bodyPr>
          <a:lstStyle/>
          <a:p>
            <a:r>
              <a:rPr lang="de-DE" sz="1800" dirty="0" smtClean="0"/>
              <a:t>Graffiti in der Innenstadt</a:t>
            </a:r>
            <a:endParaRPr lang="de-DE" sz="1800" dirty="0"/>
          </a:p>
        </p:txBody>
      </p:sp>
      <p:sp>
        <p:nvSpPr>
          <p:cNvPr id="4" name="Title 1"/>
          <p:cNvSpPr txBox="1">
            <a:spLocks/>
          </p:cNvSpPr>
          <p:nvPr/>
        </p:nvSpPr>
        <p:spPr>
          <a:xfrm>
            <a:off x="-108520" y="0"/>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5914" y="-27384"/>
            <a:ext cx="7228086" cy="3389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663" y="3409950"/>
            <a:ext cx="66675" cy="3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3562350"/>
            <a:ext cx="66675" cy="3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780928"/>
            <a:ext cx="6089650" cy="313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5074483"/>
            <a:ext cx="4410258" cy="180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107504" y="2060848"/>
            <a:ext cx="1661686" cy="60278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800" dirty="0" smtClean="0"/>
              <a:t>Reichlich Motorradfahrer</a:t>
            </a:r>
            <a:endParaRPr lang="de-DE" sz="1800" dirty="0"/>
          </a:p>
        </p:txBody>
      </p:sp>
      <p:sp>
        <p:nvSpPr>
          <p:cNvPr id="12" name="Title 1"/>
          <p:cNvSpPr txBox="1">
            <a:spLocks/>
          </p:cNvSpPr>
          <p:nvPr/>
        </p:nvSpPr>
        <p:spPr>
          <a:xfrm>
            <a:off x="6089650" y="3409950"/>
            <a:ext cx="2880340" cy="154220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800" dirty="0" smtClean="0"/>
              <a:t>Symbol Tiere Islands, neben Papageientaucher verirrt sich, aber selten, ein Eisbär hierher, soll aber vorkommen</a:t>
            </a:r>
            <a:endParaRPr lang="de-DE" sz="1800" dirty="0"/>
          </a:p>
        </p:txBody>
      </p:sp>
    </p:spTree>
    <p:extLst>
      <p:ext uri="{BB962C8B-B14F-4D97-AF65-F5344CB8AC3E}">
        <p14:creationId xmlns:p14="http://schemas.microsoft.com/office/powerpoint/2010/main" val="33554262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30" y="3390807"/>
            <a:ext cx="5372631" cy="3337787"/>
          </a:xfrm>
          <a:prstGeom prst="rect">
            <a:avLst/>
          </a:prstGeom>
        </p:spPr>
      </p:pic>
      <p:sp>
        <p:nvSpPr>
          <p:cNvPr id="3" name="Content Placeholder 2"/>
          <p:cNvSpPr>
            <a:spLocks noGrp="1"/>
          </p:cNvSpPr>
          <p:nvPr>
            <p:ph idx="1"/>
          </p:nvPr>
        </p:nvSpPr>
        <p:spPr>
          <a:xfrm>
            <a:off x="28422" y="548681"/>
            <a:ext cx="2455346" cy="2736304"/>
          </a:xfrm>
        </p:spPr>
        <p:txBody>
          <a:bodyPr>
            <a:normAutofit fontScale="55000" lnSpcReduction="20000"/>
          </a:bodyPr>
          <a:lstStyle/>
          <a:p>
            <a:pPr marL="0" indent="0">
              <a:buNone/>
            </a:pPr>
            <a:r>
              <a:rPr lang="de-DE" dirty="0"/>
              <a:t>B</a:t>
            </a:r>
            <a:r>
              <a:rPr lang="de-DE" dirty="0" smtClean="0"/>
              <a:t>lick vom Kirchturm </a:t>
            </a:r>
            <a:r>
              <a:rPr lang="de-DE" dirty="0"/>
              <a:t>auf </a:t>
            </a:r>
            <a:r>
              <a:rPr lang="de-DE" dirty="0" smtClean="0"/>
              <a:t>Reykjavik.. und ein </a:t>
            </a:r>
            <a:r>
              <a:rPr lang="de-DE" dirty="0"/>
              <a:t>paar Bilder von der </a:t>
            </a:r>
            <a:r>
              <a:rPr lang="de-DE" dirty="0" smtClean="0"/>
              <a:t>Innenstadt, die </a:t>
            </a:r>
            <a:r>
              <a:rPr lang="de-DE" dirty="0"/>
              <a:t>nicht wirklich schön </a:t>
            </a:r>
            <a:r>
              <a:rPr lang="de-DE" dirty="0" smtClean="0"/>
              <a:t>ist, aber </a:t>
            </a:r>
            <a:r>
              <a:rPr lang="de-DE" dirty="0"/>
              <a:t>doch ein paar hübsche Häuser zu bieten hat und auch ein relativ nettes Ambiente mit Kneipen und vielen Geschäften. </a:t>
            </a:r>
          </a:p>
        </p:txBody>
      </p:sp>
      <p:pic>
        <p:nvPicPr>
          <p:cNvPr id="307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6646" y="0"/>
            <a:ext cx="6437354" cy="371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08520" y="0"/>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sp>
        <p:nvSpPr>
          <p:cNvPr id="6" name="TextBox 5"/>
          <p:cNvSpPr txBox="1"/>
          <p:nvPr/>
        </p:nvSpPr>
        <p:spPr>
          <a:xfrm>
            <a:off x="5436096" y="5805264"/>
            <a:ext cx="3707904" cy="923330"/>
          </a:xfrm>
          <a:prstGeom prst="rect">
            <a:avLst/>
          </a:prstGeom>
          <a:noFill/>
        </p:spPr>
        <p:txBody>
          <a:bodyPr wrap="square" rtlCol="0">
            <a:spAutoFit/>
          </a:bodyPr>
          <a:lstStyle/>
          <a:p>
            <a:r>
              <a:rPr lang="de-DE" dirty="0"/>
              <a:t>Am Schluss noch ein kleines Video vom Inneren der Kathedrale mit Orgelbegleitung. </a:t>
            </a:r>
            <a:endParaRPr lang="en-US" dirty="0"/>
          </a:p>
        </p:txBody>
      </p:sp>
      <p:pic>
        <p:nvPicPr>
          <p:cNvPr id="2" name="6_OrgelReykiavi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44460" y="3738365"/>
            <a:ext cx="3240360" cy="1826385"/>
          </a:xfrm>
          <a:prstGeom prst="rect">
            <a:avLst/>
          </a:prstGeom>
        </p:spPr>
      </p:pic>
    </p:spTree>
    <p:extLst>
      <p:ext uri="{BB962C8B-B14F-4D97-AF65-F5344CB8AC3E}">
        <p14:creationId xmlns:p14="http://schemas.microsoft.com/office/powerpoint/2010/main" val="75803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8184" y="0"/>
            <a:ext cx="2909975" cy="6813376"/>
          </a:xfrm>
        </p:spPr>
        <p:txBody>
          <a:bodyPr>
            <a:normAutofit lnSpcReduction="10000"/>
          </a:bodyPr>
          <a:lstStyle/>
          <a:p>
            <a:pPr marL="0" indent="0">
              <a:buNone/>
            </a:pPr>
            <a:r>
              <a:rPr lang="de-DE" sz="1800" dirty="0"/>
              <a:t>War gerade im Nationalmuseum und fand das sehr gut (halber Preis für </a:t>
            </a:r>
            <a:r>
              <a:rPr lang="de-DE" sz="1800" dirty="0" smtClean="0"/>
              <a:t>Senioren!), super </a:t>
            </a:r>
            <a:r>
              <a:rPr lang="de-DE" sz="1800" dirty="0" err="1"/>
              <a:t>Audioguide</a:t>
            </a:r>
            <a:r>
              <a:rPr lang="de-DE" sz="1800" dirty="0"/>
              <a:t> und besonders interessant die Besiedlung von Island (um 900) und auch die Christianisierung also das erste Bild ist ein Thor und das zweite so eine der ersten Christusstatuen. Dazu sehr schöne Schmucksachen der ersten </a:t>
            </a:r>
            <a:r>
              <a:rPr lang="de-DE" sz="1800" dirty="0" smtClean="0"/>
              <a:t>Siedler, </a:t>
            </a:r>
            <a:r>
              <a:rPr lang="de-DE" sz="1800" dirty="0"/>
              <a:t>die aus Norwegen kamen oder aus </a:t>
            </a:r>
            <a:r>
              <a:rPr lang="de-DE" sz="1800" dirty="0" err="1"/>
              <a:t>Irland..und</a:t>
            </a:r>
            <a:r>
              <a:rPr lang="de-DE" sz="1800" dirty="0"/>
              <a:t> dann sehr schöne Holzarbeiten. Wirklich ganz tolles Museum und jetzt trinke ich einen Kaffee und jetzt geht's weiter durch </a:t>
            </a:r>
            <a:r>
              <a:rPr lang="de-DE" sz="1800" dirty="0" smtClean="0"/>
              <a:t>Reykjavik, </a:t>
            </a:r>
            <a:r>
              <a:rPr lang="de-DE" sz="1800" dirty="0"/>
              <a:t>mit dem Fahrrad sehr </a:t>
            </a:r>
            <a:r>
              <a:rPr lang="de-DE" sz="1800" dirty="0" smtClean="0"/>
              <a:t>empfehlenswert, ÖNV komplizierter, bei </a:t>
            </a:r>
            <a:r>
              <a:rPr lang="de-DE" sz="1800" dirty="0"/>
              <a:t>sehr schönem Wetter fast 20 Grad und sonnig und der Isländer läuft natürlich mittlerweile in kurzen Hosen rum</a:t>
            </a:r>
            <a:endParaRPr lang="en-US" sz="1800" dirty="0"/>
          </a:p>
        </p:txBody>
      </p:sp>
      <p:sp>
        <p:nvSpPr>
          <p:cNvPr id="4" name="Title 1"/>
          <p:cNvSpPr txBox="1">
            <a:spLocks/>
          </p:cNvSpPr>
          <p:nvPr/>
        </p:nvSpPr>
        <p:spPr>
          <a:xfrm>
            <a:off x="-108520" y="0"/>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4" y="548680"/>
            <a:ext cx="2638948" cy="364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0"/>
            <a:ext cx="3717032" cy="495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71" y="3852541"/>
            <a:ext cx="3719964" cy="3005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0135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813474"/>
            <a:ext cx="3290985" cy="2468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4451688"/>
            <a:ext cx="5976664" cy="2406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08520" y="0"/>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37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76827"/>
            <a:ext cx="6004371" cy="4690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293" y="3281714"/>
            <a:ext cx="2996121" cy="1200329"/>
          </a:xfrm>
          <a:prstGeom prst="rect">
            <a:avLst/>
          </a:prstGeom>
          <a:noFill/>
        </p:spPr>
        <p:txBody>
          <a:bodyPr wrap="square" rtlCol="0">
            <a:spAutoFit/>
          </a:bodyPr>
          <a:lstStyle/>
          <a:p>
            <a:r>
              <a:rPr lang="de-DE" dirty="0"/>
              <a:t>Noch zwei Bilder von der angeschlossenen Fotoausstellung: das erste ist: Wäschetrockner in </a:t>
            </a:r>
            <a:r>
              <a:rPr lang="de-DE" dirty="0" smtClean="0"/>
              <a:t>Island.</a:t>
            </a:r>
            <a:endParaRPr lang="en-US" dirty="0"/>
          </a:p>
        </p:txBody>
      </p:sp>
      <p:sp>
        <p:nvSpPr>
          <p:cNvPr id="5" name="TextBox 4"/>
          <p:cNvSpPr txBox="1"/>
          <p:nvPr/>
        </p:nvSpPr>
        <p:spPr>
          <a:xfrm>
            <a:off x="5940152" y="4577060"/>
            <a:ext cx="3131839" cy="2308324"/>
          </a:xfrm>
          <a:prstGeom prst="rect">
            <a:avLst/>
          </a:prstGeom>
          <a:noFill/>
        </p:spPr>
        <p:txBody>
          <a:bodyPr wrap="square" rtlCol="0">
            <a:spAutoFit/>
          </a:bodyPr>
          <a:lstStyle/>
          <a:p>
            <a:r>
              <a:rPr lang="de-DE" dirty="0" smtClean="0"/>
              <a:t>…und </a:t>
            </a:r>
            <a:r>
              <a:rPr lang="de-DE" dirty="0"/>
              <a:t>das zweite eine Landschaftsaufnahme die natürlich nur wirkt, wenn man die menschlichen Artefakte wahr nimmt, die da stehen.. Sieht nach Baumaschinen </a:t>
            </a:r>
            <a:r>
              <a:rPr lang="de-DE" dirty="0" smtClean="0"/>
              <a:t>aus: </a:t>
            </a:r>
            <a:r>
              <a:rPr lang="de-DE" dirty="0"/>
              <a:t>daher Abbau von </a:t>
            </a:r>
            <a:r>
              <a:rPr lang="de-DE" dirty="0" smtClean="0"/>
              <a:t>mineralischem </a:t>
            </a:r>
            <a:r>
              <a:rPr lang="de-DE" dirty="0"/>
              <a:t>Material (??)</a:t>
            </a:r>
            <a:endParaRPr lang="en-US" dirty="0"/>
          </a:p>
        </p:txBody>
      </p:sp>
      <p:cxnSp>
        <p:nvCxnSpPr>
          <p:cNvPr id="12" name="Straight Arrow Connector 11"/>
          <p:cNvCxnSpPr/>
          <p:nvPr/>
        </p:nvCxnSpPr>
        <p:spPr>
          <a:xfrm>
            <a:off x="2555776" y="620688"/>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236296" y="2636912"/>
            <a:ext cx="648072" cy="576064"/>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91481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7384"/>
            <a:ext cx="4325504" cy="3244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5496" y="474961"/>
            <a:ext cx="4752528" cy="6266407"/>
          </a:xfrm>
        </p:spPr>
        <p:txBody>
          <a:bodyPr>
            <a:noAutofit/>
          </a:bodyPr>
          <a:lstStyle/>
          <a:p>
            <a:pPr marL="0" indent="0">
              <a:buNone/>
            </a:pPr>
            <a:r>
              <a:rPr lang="de-DE" sz="1800" dirty="0" smtClean="0"/>
              <a:t>Nach dem Besuch </a:t>
            </a:r>
            <a:r>
              <a:rPr lang="de-DE" sz="1800" dirty="0"/>
              <a:t>im schönen </a:t>
            </a:r>
            <a:r>
              <a:rPr lang="de-DE" sz="1800" dirty="0" smtClean="0"/>
              <a:t>Nationalmuseum,  </a:t>
            </a:r>
            <a:r>
              <a:rPr lang="de-DE" sz="1800" dirty="0"/>
              <a:t>habe ich bei dieser sommerlichen Wärme ein kleines Nickerchen auf dem Friedhof gemacht und das Bild dazu zeigt wie die Natur an so einem warmen Tag hier in Reykjavik explodiert. Das Museum dass ich danach besucht habe, war das Saga Museum in dem historische Szenen was Island mit Wikingern Figur nach gestellt wurden. Das ist für mich eher ein Museum für Jugendliche oder Kinder. Interessant war aber ein </a:t>
            </a:r>
            <a:r>
              <a:rPr lang="de-DE" sz="1800" dirty="0" smtClean="0"/>
              <a:t>Film. </a:t>
            </a:r>
            <a:r>
              <a:rPr lang="de-DE" sz="1800" dirty="0"/>
              <a:t>der </a:t>
            </a:r>
            <a:r>
              <a:rPr lang="de-DE" sz="1800" dirty="0" smtClean="0"/>
              <a:t>zeigte </a:t>
            </a:r>
            <a:r>
              <a:rPr lang="de-DE" sz="1800" dirty="0"/>
              <a:t>wie die Figuren aus Modeln, die vom Körper von Personen genommen wurden, gemacht wurden und die Kleidung dazu dann hergestellt wurde. </a:t>
            </a:r>
            <a:endParaRPr lang="de-DE" sz="1800" dirty="0" smtClean="0"/>
          </a:p>
          <a:p>
            <a:pPr marL="0" indent="0">
              <a:buNone/>
            </a:pPr>
            <a:r>
              <a:rPr lang="de-DE" sz="1800" dirty="0"/>
              <a:t>D</a:t>
            </a:r>
            <a:r>
              <a:rPr lang="de-DE" sz="1800" dirty="0" smtClean="0"/>
              <a:t>ie </a:t>
            </a:r>
            <a:r>
              <a:rPr lang="de-DE" sz="1800" dirty="0"/>
              <a:t>Figuren </a:t>
            </a:r>
            <a:r>
              <a:rPr lang="de-DE" sz="1800" dirty="0" smtClean="0"/>
              <a:t>sind wirklich sehr menschenähnlich. Nach </a:t>
            </a:r>
            <a:r>
              <a:rPr lang="de-DE" sz="1800" dirty="0"/>
              <a:t>im Einkaufen stellte ich </a:t>
            </a:r>
            <a:r>
              <a:rPr lang="de-DE" sz="1800" dirty="0" smtClean="0"/>
              <a:t>fest: </a:t>
            </a:r>
            <a:r>
              <a:rPr lang="de-DE" sz="1800" dirty="0"/>
              <a:t>mein erster Platten nach 1435 </a:t>
            </a:r>
            <a:r>
              <a:rPr lang="de-DE" sz="1800" dirty="0" smtClean="0"/>
              <a:t>km, </a:t>
            </a:r>
            <a:r>
              <a:rPr lang="de-DE" sz="1800" dirty="0"/>
              <a:t>da kann man eigentlich nix sagen, aber trotzdem war es </a:t>
            </a:r>
            <a:r>
              <a:rPr lang="de-DE" sz="1800" dirty="0" smtClean="0"/>
              <a:t>ärgerlich: </a:t>
            </a:r>
            <a:r>
              <a:rPr lang="de-DE" sz="1800" dirty="0"/>
              <a:t>musste noch drei Kilometer schieben, denn da auf der Straße Flickzeug rauszuholen hatte ich keine Lust. Das ist jetzt </a:t>
            </a:r>
            <a:r>
              <a:rPr lang="de-DE" sz="1800" dirty="0" smtClean="0"/>
              <a:t>repariert..</a:t>
            </a:r>
            <a:endParaRPr lang="en-US" sz="1800" dirty="0"/>
          </a:p>
        </p:txBody>
      </p:sp>
      <p:sp>
        <p:nvSpPr>
          <p:cNvPr id="4" name="Title 1"/>
          <p:cNvSpPr txBox="1">
            <a:spLocks/>
          </p:cNvSpPr>
          <p:nvPr/>
        </p:nvSpPr>
        <p:spPr>
          <a:xfrm>
            <a:off x="-108520" y="0"/>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755" y="4149080"/>
            <a:ext cx="4277441"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16016" y="3216744"/>
            <a:ext cx="4181488" cy="923330"/>
          </a:xfrm>
          <a:prstGeom prst="rect">
            <a:avLst/>
          </a:prstGeom>
          <a:noFill/>
        </p:spPr>
        <p:txBody>
          <a:bodyPr wrap="square" rtlCol="0">
            <a:spAutoFit/>
          </a:bodyPr>
          <a:lstStyle/>
          <a:p>
            <a:r>
              <a:rPr lang="de-DE" dirty="0" smtClean="0"/>
              <a:t>Das sehr gemütliche (wenn auch nicht sehr schöne) Bus-</a:t>
            </a:r>
            <a:r>
              <a:rPr lang="de-DE" dirty="0" err="1" smtClean="0"/>
              <a:t>Hostel</a:t>
            </a:r>
            <a:r>
              <a:rPr lang="de-DE" dirty="0" smtClean="0"/>
              <a:t>, unten </a:t>
            </a:r>
            <a:r>
              <a:rPr lang="de-DE" dirty="0" smtClean="0">
                <a:sym typeface="Wingdings" panose="05000000000000000000" pitchFamily="2" charset="2"/>
              </a:rPr>
              <a:t>die ge</a:t>
            </a:r>
            <a:r>
              <a:rPr lang="de-DE" dirty="0" smtClean="0"/>
              <a:t>lungene Gemeinschaft-Küche</a:t>
            </a:r>
            <a:endParaRPr lang="de-DE" dirty="0"/>
          </a:p>
        </p:txBody>
      </p:sp>
    </p:spTree>
    <p:extLst>
      <p:ext uri="{BB962C8B-B14F-4D97-AF65-F5344CB8AC3E}">
        <p14:creationId xmlns:p14="http://schemas.microsoft.com/office/powerpoint/2010/main" val="26676726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8520" y="0"/>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0"/>
            <a:ext cx="5004048" cy="375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94" y="464714"/>
            <a:ext cx="4072458" cy="370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2850068"/>
            <a:ext cx="6156176" cy="4022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9552" y="4725144"/>
            <a:ext cx="2086340" cy="646331"/>
          </a:xfrm>
          <a:prstGeom prst="rect">
            <a:avLst/>
          </a:prstGeom>
          <a:noFill/>
        </p:spPr>
        <p:txBody>
          <a:bodyPr wrap="none" rtlCol="0">
            <a:spAutoFit/>
          </a:bodyPr>
          <a:lstStyle/>
          <a:p>
            <a:r>
              <a:rPr lang="en-US" dirty="0" err="1" smtClean="0"/>
              <a:t>Natur</a:t>
            </a:r>
            <a:r>
              <a:rPr lang="en-US" dirty="0" smtClean="0"/>
              <a:t> </a:t>
            </a:r>
          </a:p>
          <a:p>
            <a:r>
              <a:rPr lang="en-US" dirty="0" smtClean="0"/>
              <a:t>..und Saga Museum</a:t>
            </a:r>
            <a:endParaRPr lang="en-US" dirty="0"/>
          </a:p>
        </p:txBody>
      </p:sp>
    </p:spTree>
    <p:extLst>
      <p:ext uri="{BB962C8B-B14F-4D97-AF65-F5344CB8AC3E}">
        <p14:creationId xmlns:p14="http://schemas.microsoft.com/office/powerpoint/2010/main" val="31935301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620688"/>
            <a:ext cx="8229600" cy="4525963"/>
          </a:xfrm>
        </p:spPr>
        <p:txBody>
          <a:bodyPr>
            <a:noAutofit/>
          </a:bodyPr>
          <a:lstStyle/>
          <a:p>
            <a:pPr marL="0" indent="0">
              <a:buNone/>
            </a:pPr>
            <a:r>
              <a:rPr lang="de-DE" sz="2200" dirty="0" smtClean="0"/>
              <a:t>Insofern kommen die Übernachtungs-Boxen ganz gelegen. Der Tag begann ganz gut bei Frühstück und etwas Sonne, änderte sich natürlich sofort, musste meine Sachen dann wieder etwas trocknen, aber war ein schöner Platz und der Shelter war ein gutes zu Hause. War relativ angenehm ging dann über den sogenannten Ochsenweg also diesen Pilgerweg zur Kirche nach </a:t>
            </a:r>
            <a:r>
              <a:rPr lang="de-DE" sz="2200" dirty="0" err="1" smtClean="0"/>
              <a:t>Kiplev</a:t>
            </a:r>
            <a:r>
              <a:rPr lang="de-DE" sz="2200" dirty="0" smtClean="0"/>
              <a:t>, die da ganz bekannt ist. Eine sehr hübschen Kirche evangelisch und sogar geöffnet. </a:t>
            </a:r>
          </a:p>
          <a:p>
            <a:pPr marL="0" indent="0">
              <a:buNone/>
            </a:pPr>
            <a:r>
              <a:rPr lang="de-DE" sz="2200" dirty="0" smtClean="0"/>
              <a:t>Danach Kaffee und Kuchen in </a:t>
            </a:r>
            <a:r>
              <a:rPr lang="de-DE" sz="2200" dirty="0" err="1" smtClean="0"/>
              <a:t>Aarenbraa</a:t>
            </a:r>
            <a:r>
              <a:rPr lang="de-DE" sz="2200" dirty="0" smtClean="0"/>
              <a:t>. Da erfuhr ich dass man kein Bargeld wechseln kann (€-&gt; DK Sicherheitsgründe), hatte ich vergessen dass hier kein € ist😞. Aber ziehen mit Karte und Cash bezahlen geht auch. </a:t>
            </a:r>
          </a:p>
          <a:p>
            <a:pPr marL="0" indent="0">
              <a:buNone/>
            </a:pPr>
            <a:r>
              <a:rPr lang="de-DE" sz="2200" dirty="0" smtClean="0"/>
              <a:t>Dann ging es weiter und da wird es dann etwas unangenehm den ziemlich rauf und runter und es fing noch in Strömen an zu gießen also musste sämtliche Regensachen auspacken und der Supermarkt der keine funktionierende Kaffeeecke (gibt's normalerweise in DK, die war ausgefallen) aber damit muss man leben. Jetzt geht's mir ganz gut habe genug zum Abendessen eingekauft, kleine </a:t>
            </a:r>
            <a:r>
              <a:rPr lang="de-DE" sz="2200" dirty="0" err="1" smtClean="0"/>
              <a:t>Carlsberg</a:t>
            </a:r>
            <a:r>
              <a:rPr lang="de-DE" sz="2200" dirty="0" smtClean="0"/>
              <a:t> Kollektion etc. aber erstmal Abendessen</a:t>
            </a:r>
            <a:endParaRPr lang="en-US" sz="2200" dirty="0" smtClean="0"/>
          </a:p>
          <a:p>
            <a:endParaRPr lang="en-US" sz="2200" dirty="0"/>
          </a:p>
        </p:txBody>
      </p:sp>
      <p:sp>
        <p:nvSpPr>
          <p:cNvPr id="5" name="Title 1"/>
          <p:cNvSpPr txBox="1">
            <a:spLocks noGrp="1"/>
          </p:cNvSpPr>
          <p:nvPr>
            <p:ph type="title"/>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24.04.2024</a:t>
            </a:r>
            <a:endParaRPr lang="en-US" sz="2400" dirty="0"/>
          </a:p>
        </p:txBody>
      </p:sp>
    </p:spTree>
    <p:extLst>
      <p:ext uri="{BB962C8B-B14F-4D97-AF65-F5344CB8AC3E}">
        <p14:creationId xmlns:p14="http://schemas.microsoft.com/office/powerpoint/2010/main" val="32725098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472250"/>
            <a:ext cx="9108504" cy="7349238"/>
          </a:xfrm>
        </p:spPr>
        <p:txBody>
          <a:bodyPr>
            <a:noAutofit/>
          </a:bodyPr>
          <a:lstStyle/>
          <a:p>
            <a:pPr marL="0" indent="0">
              <a:buNone/>
            </a:pPr>
            <a:r>
              <a:rPr lang="de-DE" sz="1800" dirty="0"/>
              <a:t>Heute war ein eher ruhiger Tag, fast den ganzen Tag </a:t>
            </a:r>
            <a:r>
              <a:rPr lang="de-DE" sz="1800" dirty="0" smtClean="0"/>
              <a:t>Nieselregen und bedeckt </a:t>
            </a:r>
            <a:r>
              <a:rPr lang="de-DE" sz="1800" dirty="0"/>
              <a:t>und ich habe den </a:t>
            </a:r>
            <a:r>
              <a:rPr lang="de-DE" sz="1800" dirty="0" smtClean="0"/>
              <a:t>Nachmittag, nach dem </a:t>
            </a:r>
            <a:r>
              <a:rPr lang="de-DE" sz="1800" dirty="0"/>
              <a:t>späten Frühstück damit </a:t>
            </a:r>
            <a:r>
              <a:rPr lang="de-DE" sz="1800" dirty="0" smtClean="0"/>
              <a:t>zugebracht, </a:t>
            </a:r>
            <a:r>
              <a:rPr lang="de-DE" sz="1800" dirty="0"/>
              <a:t>Fluggesellschaften ausfindig zu machen um einen Flug zu buchen. Das ist leider nicht möglich. Kann man nur online machen. Also ich habe eine Tour durch die </a:t>
            </a:r>
            <a:r>
              <a:rPr lang="de-DE" sz="1800" dirty="0" err="1" smtClean="0"/>
              <a:t>Reykjaviker</a:t>
            </a:r>
            <a:r>
              <a:rPr lang="de-DE" sz="1800" dirty="0" smtClean="0"/>
              <a:t> </a:t>
            </a:r>
            <a:r>
              <a:rPr lang="de-DE" sz="1800" dirty="0"/>
              <a:t>Vorstädte </a:t>
            </a:r>
            <a:r>
              <a:rPr lang="de-DE" sz="1800" dirty="0" smtClean="0"/>
              <a:t>gemacht, z.B. </a:t>
            </a:r>
            <a:r>
              <a:rPr lang="de-DE" sz="1800" dirty="0"/>
              <a:t>am Hilton vorbei. Ich muss sagen nicht sehr attraktiv, lohnte kein Foto. Ich kam allerdings dann später in ein nettes Café und habe dann einen wunderbaren Kaffee </a:t>
            </a:r>
            <a:r>
              <a:rPr lang="de-DE" sz="1800" dirty="0" smtClean="0"/>
              <a:t>getrunken, </a:t>
            </a:r>
            <a:r>
              <a:rPr lang="de-DE" sz="1800" dirty="0" err="1"/>
              <a:t>Americano</a:t>
            </a:r>
            <a:r>
              <a:rPr lang="de-DE" sz="1800" dirty="0"/>
              <a:t> ohne </a:t>
            </a:r>
            <a:r>
              <a:rPr lang="de-DE" sz="1800" dirty="0" smtClean="0"/>
              <a:t>Limit, konnte </a:t>
            </a:r>
            <a:r>
              <a:rPr lang="de-DE" sz="1800" dirty="0"/>
              <a:t>man nachschenken. Wieder zurück über eine </a:t>
            </a:r>
            <a:r>
              <a:rPr lang="de-DE" sz="1800" dirty="0" smtClean="0"/>
              <a:t>schönere </a:t>
            </a:r>
            <a:r>
              <a:rPr lang="de-DE" sz="1800" dirty="0"/>
              <a:t>Straße, sogar mit Mini Wasserfällen bis zum </a:t>
            </a:r>
            <a:r>
              <a:rPr lang="de-DE" sz="1800" dirty="0" err="1"/>
              <a:t>Hostel</a:t>
            </a:r>
            <a:r>
              <a:rPr lang="de-DE" sz="1800" dirty="0"/>
              <a:t> und war dann ja ausgecheckt. Ich wollte drei Tage verlängern habe ich auch gemacht, es stellte sich nur leider </a:t>
            </a:r>
            <a:r>
              <a:rPr lang="de-DE" sz="1800" dirty="0" smtClean="0"/>
              <a:t>raus, gegenüber dem Preis, den die </a:t>
            </a:r>
            <a:r>
              <a:rPr lang="de-DE" sz="1800" dirty="0"/>
              <a:t>drei Tage am Anfang was gekostet </a:t>
            </a:r>
            <a:r>
              <a:rPr lang="de-DE" sz="1800" dirty="0" smtClean="0"/>
              <a:t>haben, </a:t>
            </a:r>
            <a:r>
              <a:rPr lang="de-DE" sz="1800" dirty="0"/>
              <a:t>die drei Tage </a:t>
            </a:r>
            <a:r>
              <a:rPr lang="de-DE" sz="1800" dirty="0" smtClean="0"/>
              <a:t>Verlängerung danach das </a:t>
            </a:r>
            <a:r>
              <a:rPr lang="de-DE" sz="1800" dirty="0"/>
              <a:t>fünffache gekostet hätten (??). </a:t>
            </a:r>
            <a:endParaRPr lang="de-DE" sz="1800" dirty="0" smtClean="0"/>
          </a:p>
          <a:p>
            <a:pPr marL="0" indent="0">
              <a:buNone/>
            </a:pPr>
            <a:r>
              <a:rPr lang="de-DE" sz="1800" dirty="0" smtClean="0"/>
              <a:t>Also </a:t>
            </a:r>
            <a:r>
              <a:rPr lang="de-DE" sz="1800" dirty="0"/>
              <a:t>buchte ich in einem 20er Bettensaal, der preislich ähnlich </a:t>
            </a:r>
            <a:r>
              <a:rPr lang="de-DE" sz="1800" dirty="0" smtClean="0"/>
              <a:t>war, </a:t>
            </a:r>
            <a:r>
              <a:rPr lang="de-DE" sz="1800" dirty="0"/>
              <a:t>aber bisher sind auch nur zwei andere junge Damen drin. Könnte sich natürlich ändern. Ich habe dann den Nachmittag gemütlich auf dem Sofa verbracht, Zeitung gelesen, Buch gelesen, </a:t>
            </a:r>
            <a:r>
              <a:rPr lang="de-DE" sz="1800" dirty="0" smtClean="0"/>
              <a:t>ein indisches, auf Englisch </a:t>
            </a:r>
            <a:r>
              <a:rPr lang="de-DE" sz="1800" dirty="0"/>
              <a:t>das ich in Borgarnes erworben </a:t>
            </a:r>
            <a:r>
              <a:rPr lang="de-DE" sz="1800" dirty="0" smtClean="0"/>
              <a:t>habe.. und </a:t>
            </a:r>
            <a:r>
              <a:rPr lang="de-DE" sz="1800" dirty="0"/>
              <a:t>bin dann noch zum Bier holen </a:t>
            </a:r>
            <a:r>
              <a:rPr lang="de-DE" sz="1800" dirty="0" smtClean="0"/>
              <a:t>gegangen, bei abendlichem starkem Wind </a:t>
            </a:r>
            <a:r>
              <a:rPr lang="de-DE" sz="1800" dirty="0"/>
              <a:t>und kam dabei an einer sehr </a:t>
            </a:r>
            <a:r>
              <a:rPr lang="de-DE" sz="1800" dirty="0" smtClean="0"/>
              <a:t>netten (offensichtlich katholischen) </a:t>
            </a:r>
            <a:r>
              <a:rPr lang="de-DE" sz="1800" dirty="0"/>
              <a:t>Kirche vorbei. Das </a:t>
            </a:r>
            <a:r>
              <a:rPr lang="de-DE" sz="1800" dirty="0" smtClean="0"/>
              <a:t>sind </a:t>
            </a:r>
            <a:r>
              <a:rPr lang="de-DE" sz="1800" dirty="0"/>
              <a:t>die ersten Bilder und auch der Innenraum hat mir sehr gut gefallen</a:t>
            </a:r>
            <a:r>
              <a:rPr lang="de-DE" sz="1800" dirty="0" smtClean="0"/>
              <a:t>. Ich </a:t>
            </a:r>
            <a:r>
              <a:rPr lang="de-DE" sz="1800" dirty="0"/>
              <a:t>kam dann noch </a:t>
            </a:r>
            <a:r>
              <a:rPr lang="de-DE" sz="1800" dirty="0" smtClean="0"/>
              <a:t>dort mit </a:t>
            </a:r>
            <a:r>
              <a:rPr lang="de-DE" sz="1800" dirty="0"/>
              <a:t>einer jüngeren Dame ins Gespräch, </a:t>
            </a:r>
            <a:r>
              <a:rPr lang="de-DE" sz="1800" dirty="0" smtClean="0"/>
              <a:t>und </a:t>
            </a:r>
            <a:r>
              <a:rPr lang="de-DE" sz="1800" dirty="0"/>
              <a:t>erfuhr das morgen </a:t>
            </a:r>
            <a:r>
              <a:rPr lang="de-DE" sz="1800" dirty="0" smtClean="0"/>
              <a:t>Abend </a:t>
            </a:r>
            <a:r>
              <a:rPr lang="de-DE" sz="1800" dirty="0"/>
              <a:t>um </a:t>
            </a:r>
            <a:r>
              <a:rPr lang="de-DE" sz="1800" dirty="0" smtClean="0"/>
              <a:t>20 </a:t>
            </a:r>
            <a:r>
              <a:rPr lang="de-DE" sz="1800" dirty="0"/>
              <a:t>Uhr an Chorkonzert </a:t>
            </a:r>
            <a:r>
              <a:rPr lang="de-DE" sz="1800" dirty="0" smtClean="0"/>
              <a:t>sei. </a:t>
            </a:r>
            <a:r>
              <a:rPr lang="de-DE" sz="1800" dirty="0"/>
              <a:t>Ich habe </a:t>
            </a:r>
            <a:r>
              <a:rPr lang="de-DE" sz="1800" dirty="0" smtClean="0"/>
              <a:t>vor, </a:t>
            </a:r>
            <a:r>
              <a:rPr lang="de-DE" sz="1800" dirty="0"/>
              <a:t>hin zu gehen. </a:t>
            </a:r>
            <a:endParaRPr lang="de-DE" sz="1800" dirty="0" smtClean="0"/>
          </a:p>
          <a:p>
            <a:pPr marL="0" indent="0">
              <a:buNone/>
            </a:pPr>
            <a:r>
              <a:rPr lang="de-DE" sz="1800" dirty="0" smtClean="0"/>
              <a:t>Der </a:t>
            </a:r>
            <a:r>
              <a:rPr lang="de-DE" sz="1800" dirty="0"/>
              <a:t>Alkoholverkauf war dann irgendwie ein ziemlich seltsames Ambiente, </a:t>
            </a:r>
            <a:r>
              <a:rPr lang="de-DE" sz="1800" dirty="0" smtClean="0"/>
              <a:t>im Hinterhof </a:t>
            </a:r>
            <a:r>
              <a:rPr lang="de-DE" sz="1800" dirty="0"/>
              <a:t>ganz schwer zu finden mit zwei Leuten die eher mürrisch am Computer </a:t>
            </a:r>
            <a:r>
              <a:rPr lang="de-DE" sz="1800" dirty="0" smtClean="0"/>
              <a:t>saßen. Bezahlen war schwierig, aber </a:t>
            </a:r>
            <a:r>
              <a:rPr lang="de-DE" sz="1800" dirty="0"/>
              <a:t>irgendwo haben wir uns dann doch geeinigt und ich fuhr dann wieder gemütlich zurück und ja sonst hätte ich die Kirche nicht kennengelernt. </a:t>
            </a:r>
            <a:endParaRPr lang="en-US" sz="1800" dirty="0"/>
          </a:p>
        </p:txBody>
      </p:sp>
      <p:sp>
        <p:nvSpPr>
          <p:cNvPr id="4" name="Title 1"/>
          <p:cNvSpPr txBox="1">
            <a:spLocks/>
          </p:cNvSpPr>
          <p:nvPr/>
        </p:nvSpPr>
        <p:spPr>
          <a:xfrm>
            <a:off x="2627784" y="-2711"/>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spTree>
    <p:extLst>
      <p:ext uri="{BB962C8B-B14F-4D97-AF65-F5344CB8AC3E}">
        <p14:creationId xmlns:p14="http://schemas.microsoft.com/office/powerpoint/2010/main" val="113474410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4654" y="1797496"/>
            <a:ext cx="6783850" cy="508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660232" y="116632"/>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4624"/>
            <a:ext cx="4308365" cy="325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0858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13" y="-1"/>
            <a:ext cx="4547687" cy="6662395"/>
          </a:xfrm>
        </p:spPr>
        <p:txBody>
          <a:bodyPr>
            <a:noAutofit/>
          </a:bodyPr>
          <a:lstStyle/>
          <a:p>
            <a:pPr marL="0" indent="0">
              <a:buNone/>
            </a:pPr>
            <a:r>
              <a:rPr lang="de-DE" sz="1800" dirty="0" smtClean="0"/>
              <a:t>Im </a:t>
            </a:r>
            <a:r>
              <a:rPr lang="de-DE" sz="1800" dirty="0"/>
              <a:t>Gegensatz zu gestern war natürlich heute ein ziemlich voller Tag. </a:t>
            </a:r>
            <a:r>
              <a:rPr lang="de-DE" sz="1800" dirty="0" smtClean="0"/>
              <a:t>Ich hatte mich dann doch entschlossen, die „Golden Circle“ Tour zu machen, wie alle </a:t>
            </a:r>
            <a:r>
              <a:rPr lang="de-DE" sz="1800" dirty="0" err="1" smtClean="0"/>
              <a:t>Touris</a:t>
            </a:r>
            <a:r>
              <a:rPr lang="de-DE" sz="1800" dirty="0" smtClean="0"/>
              <a:t>. Erst </a:t>
            </a:r>
            <a:r>
              <a:rPr lang="de-DE" sz="1800" dirty="0"/>
              <a:t>war nicht </a:t>
            </a:r>
            <a:r>
              <a:rPr lang="de-DE" sz="1800" dirty="0" smtClean="0"/>
              <a:t>klar, </a:t>
            </a:r>
            <a:r>
              <a:rPr lang="de-DE" sz="1800" dirty="0"/>
              <a:t>ob ich überhaupt mitkomme mit dem </a:t>
            </a:r>
            <a:r>
              <a:rPr lang="de-DE" sz="1800" dirty="0" smtClean="0"/>
              <a:t>Bus, </a:t>
            </a:r>
            <a:r>
              <a:rPr lang="de-DE" sz="1800" dirty="0"/>
              <a:t>er sei voll, stimmte überhaupt nicht, um 10 Uhr ging's los und zwar 7 Stunden lang und kurz nach 5 Uhr haben wir wieder </a:t>
            </a:r>
            <a:r>
              <a:rPr lang="de-DE" sz="1800" dirty="0" smtClean="0"/>
              <a:t>zurück. </a:t>
            </a:r>
            <a:r>
              <a:rPr lang="de-DE" sz="1800" dirty="0"/>
              <a:t>Der erste </a:t>
            </a:r>
            <a:r>
              <a:rPr lang="de-DE" sz="1800" dirty="0" smtClean="0"/>
              <a:t>Stopp </a:t>
            </a:r>
            <a:r>
              <a:rPr lang="de-DE" sz="1800" dirty="0"/>
              <a:t>war </a:t>
            </a:r>
            <a:r>
              <a:rPr lang="de-DE" sz="1800" dirty="0" err="1"/>
              <a:t>Thingvellir</a:t>
            </a:r>
            <a:r>
              <a:rPr lang="de-DE" sz="1800" dirty="0"/>
              <a:t>, der erste Versammlungspunkt der Isländer für eine demokratische Versammlung, den </a:t>
            </a:r>
            <a:r>
              <a:rPr lang="de-DE" sz="1800" dirty="0" err="1"/>
              <a:t>Althing</a:t>
            </a:r>
            <a:r>
              <a:rPr lang="de-DE" sz="1800" dirty="0"/>
              <a:t>. Hier, auf dem Thingplatz in der Nähe der Schlucht </a:t>
            </a:r>
            <a:r>
              <a:rPr lang="de-DE" sz="1800" dirty="0" err="1"/>
              <a:t>Almannagjá</a:t>
            </a:r>
            <a:r>
              <a:rPr lang="de-DE" sz="1800" dirty="0"/>
              <a:t>, wurde bereits um 930, also am Ende der Besiedlung durch vor allem norwegische Wikinger, einmal jährlich während zwei Wochen im Juni die traditionelle </a:t>
            </a:r>
            <a:r>
              <a:rPr lang="de-DE" sz="1800" dirty="0" smtClean="0"/>
              <a:t>Versammlung</a:t>
            </a:r>
            <a:r>
              <a:rPr lang="de-DE" sz="1800" dirty="0"/>
              <a:t> </a:t>
            </a:r>
            <a:r>
              <a:rPr lang="de-DE" sz="1800" dirty="0" smtClean="0"/>
              <a:t>abgehalten (Wiki). </a:t>
            </a:r>
            <a:r>
              <a:rPr lang="de-DE" sz="1800" dirty="0"/>
              <a:t>Also </a:t>
            </a:r>
            <a:r>
              <a:rPr lang="de-DE" sz="1800" dirty="0" smtClean="0"/>
              <a:t> war dies der </a:t>
            </a:r>
            <a:r>
              <a:rPr lang="de-DE" sz="1800" dirty="0"/>
              <a:t>Anfang Islands als "älteste" Demokratie der Welt (naja ?) aber eine sehr schöne Landschaft. Also das ist natürlich schon eine andere Welt als ich bisher erlebt habe </a:t>
            </a:r>
            <a:r>
              <a:rPr lang="de-DE" sz="1800" dirty="0" smtClean="0"/>
              <a:t>in Island </a:t>
            </a:r>
            <a:r>
              <a:rPr lang="de-DE" sz="1800" dirty="0"/>
              <a:t>(mit zahlreichen Touristen) aber das wusste ich ja und danach ging es dann weiter zu den </a:t>
            </a:r>
            <a:r>
              <a:rPr lang="de-DE" sz="1800" dirty="0" smtClean="0"/>
              <a:t>Geysiren.</a:t>
            </a:r>
            <a:endParaRPr lang="en-US" sz="1800" dirty="0"/>
          </a:p>
          <a:p>
            <a:pPr marL="0" indent="0">
              <a:buNone/>
            </a:pPr>
            <a:r>
              <a:rPr lang="de-DE" sz="1800" dirty="0" smtClean="0"/>
              <a:t> </a:t>
            </a:r>
            <a:endParaRPr lang="de-DE" sz="1800" dirty="0"/>
          </a:p>
          <a:p>
            <a:pPr marL="0" indent="0">
              <a:buNone/>
            </a:pPr>
            <a:endParaRPr lang="de-DE" sz="1800" dirty="0" smtClean="0"/>
          </a:p>
        </p:txBody>
      </p:sp>
      <p:sp>
        <p:nvSpPr>
          <p:cNvPr id="4" name="Title 1"/>
          <p:cNvSpPr txBox="1">
            <a:spLocks/>
          </p:cNvSpPr>
          <p:nvPr/>
        </p:nvSpPr>
        <p:spPr>
          <a:xfrm>
            <a:off x="6660232" y="0"/>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1823" y="404664"/>
            <a:ext cx="461700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85136" y="4077072"/>
            <a:ext cx="4067944" cy="2585323"/>
          </a:xfrm>
          <a:prstGeom prst="rect">
            <a:avLst/>
          </a:prstGeom>
          <a:noFill/>
        </p:spPr>
        <p:txBody>
          <a:bodyPr wrap="square" rtlCol="0">
            <a:spAutoFit/>
          </a:bodyPr>
          <a:lstStyle/>
          <a:p>
            <a:r>
              <a:rPr lang="de-DE" dirty="0"/>
              <a:t>Das erste Highlight </a:t>
            </a:r>
            <a:r>
              <a:rPr lang="de-DE" dirty="0" smtClean="0"/>
              <a:t>für mich war </a:t>
            </a:r>
            <a:r>
              <a:rPr lang="de-DE" dirty="0"/>
              <a:t>allerdings dass eine dicke </a:t>
            </a:r>
            <a:r>
              <a:rPr lang="de-DE" dirty="0" smtClean="0"/>
              <a:t>Chinesin, die </a:t>
            </a:r>
            <a:r>
              <a:rPr lang="de-DE" dirty="0"/>
              <a:t>neben mir saß, die den Weg zurück, für den ungefähr eine Dreiviertelstunde Zeit war, nicht schaffte und saß dann ab da nicht mehr neben mir. Für mich nicht </a:t>
            </a:r>
            <a:r>
              <a:rPr lang="de-DE" dirty="0" smtClean="0"/>
              <a:t>unangenehm, </a:t>
            </a:r>
            <a:r>
              <a:rPr lang="de-DE" dirty="0"/>
              <a:t>aber für sie wahrscheinlich schon.</a:t>
            </a:r>
          </a:p>
          <a:p>
            <a:endParaRPr lang="en-US" dirty="0"/>
          </a:p>
        </p:txBody>
      </p:sp>
      <p:sp>
        <p:nvSpPr>
          <p:cNvPr id="7" name="TextBox 6"/>
          <p:cNvSpPr txBox="1"/>
          <p:nvPr/>
        </p:nvSpPr>
        <p:spPr>
          <a:xfrm>
            <a:off x="3851920" y="4869160"/>
            <a:ext cx="1008112" cy="646331"/>
          </a:xfrm>
          <a:prstGeom prst="rect">
            <a:avLst/>
          </a:prstGeom>
          <a:noFill/>
        </p:spPr>
        <p:txBody>
          <a:bodyPr wrap="square" rtlCol="0">
            <a:spAutoFit/>
          </a:bodyPr>
          <a:lstStyle/>
          <a:p>
            <a:endParaRPr lang="de-DE" dirty="0"/>
          </a:p>
          <a:p>
            <a:endParaRPr lang="en-US" dirty="0"/>
          </a:p>
        </p:txBody>
      </p:sp>
    </p:spTree>
    <p:extLst>
      <p:ext uri="{BB962C8B-B14F-4D97-AF65-F5344CB8AC3E}">
        <p14:creationId xmlns:p14="http://schemas.microsoft.com/office/powerpoint/2010/main" val="19761518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44624"/>
            <a:ext cx="4032448"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660232" y="0"/>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8" y="4143944"/>
            <a:ext cx="8870950" cy="269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552" y="237480"/>
            <a:ext cx="2088232" cy="646331"/>
          </a:xfrm>
          <a:prstGeom prst="rect">
            <a:avLst/>
          </a:prstGeom>
          <a:noFill/>
        </p:spPr>
        <p:txBody>
          <a:bodyPr wrap="square" rtlCol="0">
            <a:spAutoFit/>
          </a:bodyPr>
          <a:lstStyle/>
          <a:p>
            <a:r>
              <a:rPr lang="de-DE" dirty="0" smtClean="0"/>
              <a:t>Das war der Platz des </a:t>
            </a:r>
            <a:r>
              <a:rPr lang="de-DE" dirty="0" err="1" smtClean="0"/>
              <a:t>Althing</a:t>
            </a:r>
            <a:endParaRPr lang="de-DE" dirty="0"/>
          </a:p>
        </p:txBody>
      </p:sp>
      <p:sp>
        <p:nvSpPr>
          <p:cNvPr id="8" name="TextBox 7"/>
          <p:cNvSpPr txBox="1"/>
          <p:nvPr/>
        </p:nvSpPr>
        <p:spPr>
          <a:xfrm>
            <a:off x="24044" y="3438292"/>
            <a:ext cx="4331932" cy="1502876"/>
          </a:xfrm>
          <a:prstGeom prst="rect">
            <a:avLst/>
          </a:prstGeom>
          <a:noFill/>
        </p:spPr>
        <p:txBody>
          <a:bodyPr wrap="square" rtlCol="0">
            <a:spAutoFit/>
          </a:bodyPr>
          <a:lstStyle/>
          <a:p>
            <a:r>
              <a:rPr lang="de-DE" dirty="0" smtClean="0"/>
              <a:t>Panorama der </a:t>
            </a:r>
            <a:r>
              <a:rPr lang="de-DE" dirty="0"/>
              <a:t>vulkanischen Umgebung. </a:t>
            </a:r>
            <a:r>
              <a:rPr lang="de-DE" dirty="0" smtClean="0"/>
              <a:t>Es ist </a:t>
            </a:r>
            <a:r>
              <a:rPr lang="de-DE" dirty="0"/>
              <a:t>übrigens die Grenze zwischen den tektonischen Platten Amerikas und Europas deswegen </a:t>
            </a:r>
            <a:r>
              <a:rPr lang="de-DE" dirty="0" smtClean="0"/>
              <a:t>dieses Panorama, da </a:t>
            </a:r>
            <a:r>
              <a:rPr lang="de-DE" dirty="0"/>
              <a:t>hier diese Stelle ist</a:t>
            </a:r>
          </a:p>
        </p:txBody>
      </p:sp>
      <p:sp>
        <p:nvSpPr>
          <p:cNvPr id="6" name="Rectangle 5"/>
          <p:cNvSpPr/>
          <p:nvPr/>
        </p:nvSpPr>
        <p:spPr>
          <a:xfrm>
            <a:off x="1782473" y="3068960"/>
            <a:ext cx="2505301" cy="369332"/>
          </a:xfrm>
          <a:prstGeom prst="rect">
            <a:avLst/>
          </a:prstGeom>
        </p:spPr>
        <p:txBody>
          <a:bodyPr wrap="none">
            <a:spAutoFit/>
          </a:bodyPr>
          <a:lstStyle/>
          <a:p>
            <a:r>
              <a:rPr lang="de-DE" dirty="0" smtClean="0"/>
              <a:t>Die Schlucht </a:t>
            </a:r>
            <a:r>
              <a:rPr lang="de-DE" dirty="0" err="1"/>
              <a:t>Almannagjá</a:t>
            </a:r>
            <a:endParaRPr lang="en-US" dirty="0"/>
          </a:p>
        </p:txBody>
      </p:sp>
      <p:pic>
        <p:nvPicPr>
          <p:cNvPr id="337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642" y="548680"/>
            <a:ext cx="483588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159384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2952328" cy="3168352"/>
          </a:xfrm>
        </p:spPr>
        <p:txBody>
          <a:bodyPr>
            <a:noAutofit/>
          </a:bodyPr>
          <a:lstStyle/>
          <a:p>
            <a:pPr marL="0" indent="0">
              <a:buNone/>
            </a:pPr>
            <a:r>
              <a:rPr lang="de-DE" sz="1800" dirty="0" smtClean="0"/>
              <a:t>Der empor schießende Geysir ist </a:t>
            </a:r>
            <a:r>
              <a:rPr lang="de-DE" sz="1800" dirty="0"/>
              <a:t>gar nicht so </a:t>
            </a:r>
            <a:r>
              <a:rPr lang="de-DE" sz="1800" dirty="0" smtClean="0"/>
              <a:t>einfach zu fotografieren, </a:t>
            </a:r>
            <a:r>
              <a:rPr lang="de-DE" sz="1800" dirty="0"/>
              <a:t>denn </a:t>
            </a:r>
            <a:r>
              <a:rPr lang="de-DE" sz="1800" dirty="0" smtClean="0"/>
              <a:t>es stehen </a:t>
            </a:r>
            <a:r>
              <a:rPr lang="de-DE" sz="1800" dirty="0"/>
              <a:t>immer 50 Leute mit Handys und Kameras rum um diese ein zwei Sekunden einzufangen in denen das Wasser in die Höhe schießt. Und daneben gibt es natürlich sehr viel kleinere Geysire, die dann sozusagen in der Kindheitsphase sind.</a:t>
            </a:r>
            <a:endParaRPr lang="en-US" sz="1800" dirty="0"/>
          </a:p>
        </p:txBody>
      </p:sp>
      <p:sp>
        <p:nvSpPr>
          <p:cNvPr id="7" name="Title 1"/>
          <p:cNvSpPr txBox="1">
            <a:spLocks/>
          </p:cNvSpPr>
          <p:nvPr/>
        </p:nvSpPr>
        <p:spPr>
          <a:xfrm>
            <a:off x="6660232" y="0"/>
            <a:ext cx="2232248" cy="474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398293"/>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980" y="474961"/>
            <a:ext cx="6035013" cy="452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65841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170866" y="115576"/>
            <a:ext cx="1721613" cy="35938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58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355976" cy="2431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264" y="1754814"/>
            <a:ext cx="6804248" cy="510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55976" y="692696"/>
            <a:ext cx="2232248" cy="369332"/>
          </a:xfrm>
          <a:prstGeom prst="rect">
            <a:avLst/>
          </a:prstGeom>
          <a:noFill/>
        </p:spPr>
        <p:txBody>
          <a:bodyPr wrap="square" rtlCol="0">
            <a:spAutoFit/>
          </a:bodyPr>
          <a:lstStyle/>
          <a:p>
            <a:r>
              <a:rPr lang="en-US" dirty="0" err="1" smtClean="0"/>
              <a:t>Ein</a:t>
            </a:r>
            <a:r>
              <a:rPr lang="en-US" dirty="0" smtClean="0"/>
              <a:t> Baby </a:t>
            </a:r>
            <a:r>
              <a:rPr lang="en-US" dirty="0" err="1" smtClean="0"/>
              <a:t>Geysir</a:t>
            </a:r>
            <a:endParaRPr lang="en-US" dirty="0"/>
          </a:p>
        </p:txBody>
      </p:sp>
    </p:spTree>
    <p:extLst>
      <p:ext uri="{BB962C8B-B14F-4D97-AF65-F5344CB8AC3E}">
        <p14:creationId xmlns:p14="http://schemas.microsoft.com/office/powerpoint/2010/main" val="10814818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32" y="188640"/>
            <a:ext cx="3600400" cy="6479684"/>
          </a:xfrm>
        </p:spPr>
        <p:txBody>
          <a:bodyPr>
            <a:noAutofit/>
          </a:bodyPr>
          <a:lstStyle/>
          <a:p>
            <a:pPr marL="0" indent="0">
              <a:buNone/>
            </a:pPr>
            <a:r>
              <a:rPr lang="de-DE" sz="1800" dirty="0"/>
              <a:t>D</a:t>
            </a:r>
            <a:r>
              <a:rPr lang="de-DE" sz="1800" dirty="0" smtClean="0"/>
              <a:t>er </a:t>
            </a:r>
            <a:r>
              <a:rPr lang="de-DE" sz="1800" dirty="0"/>
              <a:t>letzte Halt ist dann der </a:t>
            </a:r>
            <a:r>
              <a:rPr lang="de-DE" sz="1800" dirty="0" err="1"/>
              <a:t>Gullfoss</a:t>
            </a:r>
            <a:r>
              <a:rPr lang="de-DE" sz="1800" dirty="0"/>
              <a:t> (</a:t>
            </a:r>
            <a:r>
              <a:rPr lang="de-DE" sz="1800" dirty="0" smtClean="0"/>
              <a:t>der </a:t>
            </a:r>
            <a:r>
              <a:rPr lang="de-DE" sz="1800" dirty="0"/>
              <a:t>goldene </a:t>
            </a:r>
            <a:r>
              <a:rPr lang="de-DE" sz="1800" dirty="0" smtClean="0"/>
              <a:t>Wasserfall) </a:t>
            </a:r>
            <a:r>
              <a:rPr lang="de-DE" sz="1800" dirty="0"/>
              <a:t>und der ist schon </a:t>
            </a:r>
            <a:r>
              <a:rPr lang="de-DE" sz="1800" dirty="0" smtClean="0"/>
              <a:t>beeindruckend, </a:t>
            </a:r>
            <a:r>
              <a:rPr lang="de-DE" sz="1800" dirty="0"/>
              <a:t>weil eine ganze Menge Wasser runterkommt. </a:t>
            </a:r>
            <a:endParaRPr lang="de-DE" sz="1800" dirty="0" smtClean="0"/>
          </a:p>
          <a:p>
            <a:pPr marL="0" indent="0">
              <a:buNone/>
            </a:pPr>
            <a:r>
              <a:rPr lang="de-DE" sz="1800" dirty="0" smtClean="0"/>
              <a:t>Beeindruckend </a:t>
            </a:r>
            <a:r>
              <a:rPr lang="de-DE" sz="1800" dirty="0"/>
              <a:t>natürlich auch die Menschenschlange, die sich  </a:t>
            </a:r>
            <a:r>
              <a:rPr lang="de-DE" sz="1800" dirty="0" smtClean="0"/>
              <a:t>hochwindet, </a:t>
            </a:r>
            <a:r>
              <a:rPr lang="de-DE" sz="1800" dirty="0"/>
              <a:t>da bin ich </a:t>
            </a:r>
            <a:r>
              <a:rPr lang="de-DE" sz="1800" dirty="0" smtClean="0"/>
              <a:t>dann nicht </a:t>
            </a:r>
            <a:r>
              <a:rPr lang="de-DE" sz="1800" dirty="0"/>
              <a:t>gegangen aber von </a:t>
            </a:r>
            <a:r>
              <a:rPr lang="de-DE" sz="1800" dirty="0" smtClean="0"/>
              <a:t>unten/oben </a:t>
            </a:r>
            <a:r>
              <a:rPr lang="de-DE" sz="1800" dirty="0"/>
              <a:t>kann man es auch sehr gut  </a:t>
            </a:r>
            <a:r>
              <a:rPr lang="de-DE" sz="1800" dirty="0" smtClean="0"/>
              <a:t>fotografieren, </a:t>
            </a:r>
            <a:r>
              <a:rPr lang="de-DE" sz="1800" dirty="0"/>
              <a:t>von oben fast noch besser und der letzte Wasserfall den ich fotografiert hatte (</a:t>
            </a:r>
            <a:r>
              <a:rPr lang="de-DE" sz="1800" dirty="0" err="1"/>
              <a:t>Godafoss</a:t>
            </a:r>
            <a:r>
              <a:rPr lang="de-DE" sz="1800" dirty="0"/>
              <a:t>) war eigentlich auch nicht weniger </a:t>
            </a:r>
            <a:r>
              <a:rPr lang="de-DE" sz="1800" dirty="0" smtClean="0"/>
              <a:t>beeindruckend. </a:t>
            </a:r>
          </a:p>
          <a:p>
            <a:pPr marL="0" indent="0">
              <a:buNone/>
            </a:pPr>
            <a:r>
              <a:rPr lang="de-DE" sz="1800" dirty="0" smtClean="0"/>
              <a:t>Trotzdem </a:t>
            </a:r>
            <a:r>
              <a:rPr lang="de-DE" sz="1800" dirty="0"/>
              <a:t>eine schöne Fahrt und das Wetter  ausgesprochen gut bei 16 Grad </a:t>
            </a:r>
            <a:r>
              <a:rPr lang="de-DE" sz="1800" dirty="0" smtClean="0"/>
              <a:t>etwa, </a:t>
            </a:r>
            <a:r>
              <a:rPr lang="de-DE" sz="1800" dirty="0"/>
              <a:t>kein Wind und man konnte auch überall was </a:t>
            </a:r>
            <a:r>
              <a:rPr lang="de-DE" sz="1800" dirty="0" smtClean="0"/>
              <a:t>zum Essen/Trinken </a:t>
            </a:r>
            <a:r>
              <a:rPr lang="de-DE" sz="1800" dirty="0"/>
              <a:t>kaufen (</a:t>
            </a:r>
            <a:r>
              <a:rPr lang="de-DE" sz="1800" dirty="0" smtClean="0"/>
              <a:t>Souvenirs, natürlich auch, aber die hatte </a:t>
            </a:r>
            <a:r>
              <a:rPr lang="de-DE" sz="1800" dirty="0"/>
              <a:t>ich </a:t>
            </a:r>
            <a:r>
              <a:rPr lang="de-DE" sz="1800" dirty="0" smtClean="0"/>
              <a:t>schon). </a:t>
            </a:r>
            <a:r>
              <a:rPr lang="de-DE" sz="1800" dirty="0"/>
              <a:t>Die </a:t>
            </a:r>
            <a:r>
              <a:rPr lang="de-DE" sz="1800" dirty="0" smtClean="0"/>
              <a:t>Rückfahrt </a:t>
            </a:r>
            <a:r>
              <a:rPr lang="de-DE" sz="1800" dirty="0"/>
              <a:t>nach </a:t>
            </a:r>
            <a:r>
              <a:rPr lang="de-DE" sz="1800" dirty="0" smtClean="0"/>
              <a:t>Reykjavik war ziemlich regnerisch. abends </a:t>
            </a:r>
            <a:r>
              <a:rPr lang="de-DE" sz="1800" dirty="0"/>
              <a:t>gab es noch </a:t>
            </a:r>
            <a:r>
              <a:rPr lang="de-DE" sz="1800" dirty="0" smtClean="0"/>
              <a:t>das angekündigte Konzert.</a:t>
            </a:r>
            <a:endParaRPr lang="en-US" sz="1800" dirty="0"/>
          </a:p>
        </p:txBody>
      </p:sp>
      <p:sp>
        <p:nvSpPr>
          <p:cNvPr id="4" name="Title 1"/>
          <p:cNvSpPr txBox="1">
            <a:spLocks/>
          </p:cNvSpPr>
          <p:nvPr/>
        </p:nvSpPr>
        <p:spPr>
          <a:xfrm>
            <a:off x="7170866" y="99218"/>
            <a:ext cx="1721613" cy="35938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526940"/>
            <a:ext cx="5419958" cy="4064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4042" y="4491781"/>
            <a:ext cx="5384462" cy="236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75049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04" y="2332037"/>
            <a:ext cx="429080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07504" y="127917"/>
            <a:ext cx="1721613" cy="35938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2970" y="44624"/>
            <a:ext cx="6101029" cy="4293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30668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422386" y="44624"/>
            <a:ext cx="1721613" cy="35938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89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2" y="-16390"/>
            <a:ext cx="5168636" cy="6891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20072" y="620688"/>
            <a:ext cx="3851919" cy="2862322"/>
          </a:xfrm>
          <a:prstGeom prst="rect">
            <a:avLst/>
          </a:prstGeom>
          <a:noFill/>
        </p:spPr>
        <p:txBody>
          <a:bodyPr wrap="square" rtlCol="0">
            <a:spAutoFit/>
          </a:bodyPr>
          <a:lstStyle/>
          <a:p>
            <a:r>
              <a:rPr lang="de-DE" dirty="0"/>
              <a:t>Der Abschluss des Tages war dann ein einstündiges Konzert in der Kirche, die ich gestern beschrieben habe. War sehr gelungen, nicht unbedingt </a:t>
            </a:r>
            <a:r>
              <a:rPr lang="de-DE" dirty="0" smtClean="0"/>
              <a:t>Kirchenmusik, ca. </a:t>
            </a:r>
            <a:r>
              <a:rPr lang="de-DE" dirty="0"/>
              <a:t>20 Leute sangen und die Kirche war vielleicht mit 40 Leuten gefüllt. Es war eine sehr schöne Stimmung und dank meines Rades bin ich ja da in fünf </a:t>
            </a:r>
            <a:r>
              <a:rPr lang="de-DE" dirty="0" smtClean="0"/>
              <a:t>Minuten dort </a:t>
            </a:r>
            <a:r>
              <a:rPr lang="de-DE" dirty="0"/>
              <a:t>und </a:t>
            </a:r>
            <a:r>
              <a:rPr lang="de-DE" dirty="0" smtClean="0"/>
              <a:t>zurück ebenfalls. </a:t>
            </a:r>
            <a:endParaRPr lang="en-US" dirty="0"/>
          </a:p>
        </p:txBody>
      </p:sp>
      <p:sp>
        <p:nvSpPr>
          <p:cNvPr id="7" name="TextBox 6"/>
          <p:cNvSpPr txBox="1"/>
          <p:nvPr/>
        </p:nvSpPr>
        <p:spPr>
          <a:xfrm>
            <a:off x="5292079" y="3645024"/>
            <a:ext cx="3707904" cy="369332"/>
          </a:xfrm>
          <a:prstGeom prst="rect">
            <a:avLst/>
          </a:prstGeom>
          <a:noFill/>
        </p:spPr>
        <p:txBody>
          <a:bodyPr wrap="square" rtlCol="0">
            <a:spAutoFit/>
          </a:bodyPr>
          <a:lstStyle/>
          <a:p>
            <a:r>
              <a:rPr lang="de-DE" dirty="0"/>
              <a:t>Video </a:t>
            </a:r>
            <a:r>
              <a:rPr lang="de-DE" dirty="0" smtClean="0"/>
              <a:t>vom Chorkonzert in der Kirche</a:t>
            </a:r>
            <a:endParaRPr lang="en-US" dirty="0"/>
          </a:p>
        </p:txBody>
      </p:sp>
      <p:pic>
        <p:nvPicPr>
          <p:cNvPr id="2" name="5_ChorReyjkiavi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12803" y="4014356"/>
            <a:ext cx="3859187" cy="2175178"/>
          </a:xfrm>
          <a:prstGeom prst="rect">
            <a:avLst/>
          </a:prstGeom>
        </p:spPr>
      </p:pic>
    </p:spTree>
    <p:extLst>
      <p:ext uri="{BB962C8B-B14F-4D97-AF65-F5344CB8AC3E}">
        <p14:creationId xmlns:p14="http://schemas.microsoft.com/office/powerpoint/2010/main" val="558924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7696"/>
            <a:ext cx="4824536" cy="6865696"/>
          </a:xfrm>
        </p:spPr>
        <p:txBody>
          <a:bodyPr>
            <a:noAutofit/>
          </a:bodyPr>
          <a:lstStyle/>
          <a:p>
            <a:pPr marL="0" indent="0">
              <a:buNone/>
            </a:pPr>
            <a:r>
              <a:rPr lang="de-DE" sz="1800" dirty="0"/>
              <a:t>Heute </a:t>
            </a:r>
            <a:r>
              <a:rPr lang="de-DE" sz="1800" dirty="0" smtClean="0"/>
              <a:t>letzter und </a:t>
            </a:r>
            <a:r>
              <a:rPr lang="de-DE" sz="1800" dirty="0"/>
              <a:t>ruhiger Tag und </a:t>
            </a:r>
            <a:r>
              <a:rPr lang="de-DE" sz="1800" dirty="0" smtClean="0"/>
              <a:t>war gleichzeitig </a:t>
            </a:r>
            <a:r>
              <a:rPr lang="de-DE" sz="1800" dirty="0"/>
              <a:t>doch </a:t>
            </a:r>
            <a:r>
              <a:rPr lang="de-DE" sz="1800" dirty="0" smtClean="0"/>
              <a:t>noch ein </a:t>
            </a:r>
            <a:r>
              <a:rPr lang="de-DE" sz="1800" dirty="0"/>
              <a:t>wenig unterwegs und </a:t>
            </a:r>
            <a:r>
              <a:rPr lang="de-DE" sz="1800" dirty="0" smtClean="0"/>
              <a:t>das </a:t>
            </a:r>
            <a:r>
              <a:rPr lang="de-DE" sz="1800" dirty="0"/>
              <a:t>Wetter war mal wieder ganz große </a:t>
            </a:r>
            <a:r>
              <a:rPr lang="de-DE" sz="1800" dirty="0" smtClean="0"/>
              <a:t>Klasse: </a:t>
            </a:r>
            <a:r>
              <a:rPr lang="de-DE" sz="1800" dirty="0"/>
              <a:t>15 </a:t>
            </a:r>
            <a:r>
              <a:rPr lang="de-DE" sz="1800" dirty="0" smtClean="0"/>
              <a:t>Grad, Sonnenschein </a:t>
            </a:r>
            <a:r>
              <a:rPr lang="de-DE" sz="1800" dirty="0"/>
              <a:t>ganz klarer Himmel. Also der Isländer sieht </a:t>
            </a:r>
            <a:r>
              <a:rPr lang="de-DE" sz="1800" dirty="0" smtClean="0"/>
              <a:t>dem </a:t>
            </a:r>
            <a:r>
              <a:rPr lang="de-DE" sz="1800" dirty="0"/>
              <a:t>Sommer gelassen entgegen. </a:t>
            </a:r>
            <a:endParaRPr lang="de-DE" sz="1800" dirty="0" smtClean="0"/>
          </a:p>
          <a:p>
            <a:pPr marL="0" indent="0">
              <a:buNone/>
            </a:pPr>
            <a:r>
              <a:rPr lang="de-DE" sz="1800" dirty="0" smtClean="0"/>
              <a:t>Ich </a:t>
            </a:r>
            <a:r>
              <a:rPr lang="de-DE" sz="1800" dirty="0"/>
              <a:t>war heute im Maritim-Museum, eine Ausstellung für die </a:t>
            </a:r>
            <a:r>
              <a:rPr lang="de-DE" sz="1800" dirty="0" smtClean="0"/>
              <a:t>Fischereiindustrie, </a:t>
            </a:r>
            <a:r>
              <a:rPr lang="de-DE" sz="1800" dirty="0"/>
              <a:t>wenn man so will und </a:t>
            </a:r>
            <a:r>
              <a:rPr lang="de-DE" sz="1800" dirty="0" smtClean="0"/>
              <a:t>den </a:t>
            </a:r>
            <a:r>
              <a:rPr lang="de-DE" sz="1800" dirty="0"/>
              <a:t>Fischfang</a:t>
            </a:r>
            <a:r>
              <a:rPr lang="de-DE" sz="1800" dirty="0" smtClean="0"/>
              <a:t>. Es </a:t>
            </a:r>
            <a:r>
              <a:rPr lang="de-DE" sz="1800" dirty="0"/>
              <a:t>war vor allen </a:t>
            </a:r>
            <a:r>
              <a:rPr lang="de-DE" sz="1800" dirty="0" smtClean="0"/>
              <a:t>Dingen, </a:t>
            </a:r>
            <a:r>
              <a:rPr lang="de-DE" sz="1800" dirty="0"/>
              <a:t>die alten Zeiten die da </a:t>
            </a:r>
            <a:r>
              <a:rPr lang="de-DE" sz="1800" dirty="0" smtClean="0"/>
              <a:t>auf </a:t>
            </a:r>
            <a:r>
              <a:rPr lang="de-DE" sz="1800" dirty="0"/>
              <a:t>Videos und Gesprächsnotizen wiedergeben wurden. Das waren schon total harte Zeiten. Ich kann mich noch an einen Bericht erinnern, dass </a:t>
            </a:r>
            <a:r>
              <a:rPr lang="de-DE" sz="1800" dirty="0" smtClean="0"/>
              <a:t>auf </a:t>
            </a:r>
            <a:r>
              <a:rPr lang="de-DE" sz="1800" dirty="0"/>
              <a:t>einem </a:t>
            </a:r>
            <a:r>
              <a:rPr lang="de-DE" sz="1800" dirty="0" smtClean="0"/>
              <a:t>Fischerboot </a:t>
            </a:r>
            <a:r>
              <a:rPr lang="de-DE" sz="1800" dirty="0"/>
              <a:t>96 Stunden </a:t>
            </a:r>
            <a:r>
              <a:rPr lang="de-DE" sz="1800" dirty="0" smtClean="0"/>
              <a:t>ununterbrochen </a:t>
            </a:r>
            <a:r>
              <a:rPr lang="de-DE" sz="1800" dirty="0"/>
              <a:t>gearbeitet werden </a:t>
            </a:r>
            <a:r>
              <a:rPr lang="de-DE" sz="1800" dirty="0" smtClean="0"/>
              <a:t>musste,  </a:t>
            </a:r>
            <a:r>
              <a:rPr lang="de-DE" sz="1800" dirty="0"/>
              <a:t>bis dann ein Arbeitsgesetz </a:t>
            </a:r>
            <a:r>
              <a:rPr lang="de-DE" sz="1800" dirty="0" smtClean="0"/>
              <a:t>1921 kam. </a:t>
            </a:r>
            <a:r>
              <a:rPr lang="de-DE" sz="1800" dirty="0"/>
              <a:t>Trotzdem ist die Fischerei natürlich der wichtigste natürliche Erwerbszweig denn der Anteil am </a:t>
            </a:r>
            <a:r>
              <a:rPr lang="de-DE" sz="1800" dirty="0" err="1" smtClean="0"/>
              <a:t>BIProdukt</a:t>
            </a:r>
            <a:r>
              <a:rPr lang="de-DE" sz="1800" dirty="0" smtClean="0"/>
              <a:t> </a:t>
            </a:r>
            <a:r>
              <a:rPr lang="de-DE" sz="1800" dirty="0"/>
              <a:t>liegt bei ungefähr </a:t>
            </a:r>
            <a:r>
              <a:rPr lang="de-DE" sz="1800" dirty="0" smtClean="0"/>
              <a:t>13</a:t>
            </a:r>
            <a:r>
              <a:rPr lang="de-DE" sz="1800" dirty="0"/>
              <a:t>% </a:t>
            </a:r>
            <a:r>
              <a:rPr lang="de-DE" sz="1800" dirty="0" smtClean="0"/>
              <a:t>Punkten (Wiki). </a:t>
            </a:r>
            <a:r>
              <a:rPr lang="de-DE" sz="1800" dirty="0"/>
              <a:t>Der Tourismus ist zurück gegangen durch die </a:t>
            </a:r>
            <a:r>
              <a:rPr lang="de-DE" sz="1800" dirty="0" smtClean="0"/>
              <a:t>Corona-Zeit, </a:t>
            </a:r>
            <a:r>
              <a:rPr lang="de-DE" sz="1800" dirty="0"/>
              <a:t>war aber schon vorher auch über 10%, also </a:t>
            </a:r>
            <a:r>
              <a:rPr lang="de-DE" sz="1800" dirty="0" smtClean="0"/>
              <a:t>auch ein </a:t>
            </a:r>
            <a:r>
              <a:rPr lang="de-DE" sz="1800" dirty="0"/>
              <a:t>ganz wichtiger Wirtschaftsfaktor für Island und natürlich ist es </a:t>
            </a:r>
            <a:r>
              <a:rPr lang="de-DE" sz="1800" dirty="0" smtClean="0"/>
              <a:t>da schwierig groß </a:t>
            </a:r>
            <a:r>
              <a:rPr lang="de-DE" sz="1800" dirty="0" err="1" smtClean="0"/>
              <a:t>rumzutönen</a:t>
            </a:r>
            <a:r>
              <a:rPr lang="de-DE" sz="1800" dirty="0" smtClean="0"/>
              <a:t>:  </a:t>
            </a:r>
            <a:r>
              <a:rPr lang="de-DE" sz="1800" dirty="0"/>
              <a:t>so viele Touristen und so.</a:t>
            </a:r>
            <a:endParaRPr lang="en-US" sz="1800" dirty="0"/>
          </a:p>
        </p:txBody>
      </p:sp>
      <p:sp>
        <p:nvSpPr>
          <p:cNvPr id="4" name="Title 1"/>
          <p:cNvSpPr txBox="1">
            <a:spLocks/>
          </p:cNvSpPr>
          <p:nvPr/>
        </p:nvSpPr>
        <p:spPr>
          <a:xfrm>
            <a:off x="7422386" y="44624"/>
            <a:ext cx="1721613" cy="35938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7137" y="438289"/>
            <a:ext cx="4471367" cy="335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149080"/>
            <a:ext cx="4335109"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400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24/25.04.2024</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66005"/>
            <a:ext cx="9150018" cy="4209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 y="4941168"/>
            <a:ext cx="9143999" cy="1138773"/>
          </a:xfrm>
          <a:prstGeom prst="rect">
            <a:avLst/>
          </a:prstGeom>
          <a:noFill/>
        </p:spPr>
        <p:txBody>
          <a:bodyPr wrap="square" rtlCol="0">
            <a:spAutoFit/>
          </a:bodyPr>
          <a:lstStyle/>
          <a:p>
            <a:r>
              <a:rPr lang="de-DE" sz="2400" dirty="0"/>
              <a:t>Endlich den </a:t>
            </a:r>
            <a:r>
              <a:rPr lang="de-DE" sz="2400" dirty="0" err="1"/>
              <a:t>Shelter</a:t>
            </a:r>
            <a:r>
              <a:rPr lang="de-DE" sz="2400" dirty="0"/>
              <a:t> gefunden das war eine ziemliche Tortur. </a:t>
            </a:r>
            <a:r>
              <a:rPr lang="de-DE" sz="2200" dirty="0" smtClean="0"/>
              <a:t>Gepäck separat über das Brückchen transportiert, </a:t>
            </a:r>
            <a:r>
              <a:rPr lang="de-DE" sz="2200" dirty="0"/>
              <a:t>sonst liegt alle im </a:t>
            </a:r>
            <a:r>
              <a:rPr lang="de-DE" sz="2200" dirty="0" smtClean="0"/>
              <a:t>Bach, wieder </a:t>
            </a:r>
            <a:r>
              <a:rPr lang="de-DE" sz="2200" dirty="0"/>
              <a:t>65 km insgesamt </a:t>
            </a:r>
            <a:r>
              <a:rPr lang="de-DE" sz="2200" dirty="0" smtClean="0"/>
              <a:t>ca.</a:t>
            </a:r>
            <a:r>
              <a:rPr lang="de-DE" sz="2200" dirty="0"/>
              <a:t> </a:t>
            </a:r>
            <a:r>
              <a:rPr lang="de-DE" sz="2200" dirty="0" smtClean="0"/>
              <a:t>275 km.</a:t>
            </a:r>
            <a:endParaRPr lang="en-US" sz="2200" dirty="0"/>
          </a:p>
        </p:txBody>
      </p:sp>
    </p:spTree>
    <p:extLst>
      <p:ext uri="{BB962C8B-B14F-4D97-AF65-F5344CB8AC3E}">
        <p14:creationId xmlns:p14="http://schemas.microsoft.com/office/powerpoint/2010/main" val="331397309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89" y="-27384"/>
            <a:ext cx="5180556" cy="6192688"/>
          </a:xfrm>
        </p:spPr>
        <p:txBody>
          <a:bodyPr>
            <a:noAutofit/>
          </a:bodyPr>
          <a:lstStyle/>
          <a:p>
            <a:pPr marL="0" indent="0">
              <a:buNone/>
            </a:pPr>
            <a:r>
              <a:rPr lang="de-DE" sz="1800" dirty="0"/>
              <a:t>Und da kam ich doch noch </a:t>
            </a:r>
            <a:r>
              <a:rPr lang="de-DE" sz="1800" dirty="0" smtClean="0"/>
              <a:t>zu </a:t>
            </a:r>
            <a:r>
              <a:rPr lang="de-DE" sz="1800" dirty="0"/>
              <a:t>Fotos von Nordlichtern und Walen also </a:t>
            </a:r>
            <a:r>
              <a:rPr lang="de-DE" sz="1800" dirty="0" smtClean="0"/>
              <a:t>auf </a:t>
            </a:r>
            <a:r>
              <a:rPr lang="de-DE" sz="1800" dirty="0"/>
              <a:t>der Videoleinwand. Natürlich im Original </a:t>
            </a:r>
            <a:r>
              <a:rPr lang="de-DE" sz="1800" dirty="0" smtClean="0"/>
              <a:t>wäre </a:t>
            </a:r>
            <a:r>
              <a:rPr lang="de-DE" sz="1800" dirty="0"/>
              <a:t>das schon </a:t>
            </a:r>
            <a:r>
              <a:rPr lang="de-DE" sz="1800" dirty="0" smtClean="0"/>
              <a:t>besser, </a:t>
            </a:r>
            <a:r>
              <a:rPr lang="de-DE" sz="1800" dirty="0"/>
              <a:t>aber Nordlichter gibt es eben nur im Dunkeln und da ist der Winter der bessere Zeit. A</a:t>
            </a:r>
            <a:r>
              <a:rPr lang="de-DE" sz="1800" dirty="0" smtClean="0"/>
              <a:t>ber </a:t>
            </a:r>
            <a:r>
              <a:rPr lang="de-DE" sz="1800" dirty="0"/>
              <a:t>das </a:t>
            </a:r>
            <a:r>
              <a:rPr lang="de-DE" sz="1800" dirty="0" smtClean="0"/>
              <a:t>schönste waren </a:t>
            </a:r>
            <a:r>
              <a:rPr lang="de-DE" sz="1800" dirty="0"/>
              <a:t>eigentlich </a:t>
            </a:r>
            <a:r>
              <a:rPr lang="de-DE" sz="1800" dirty="0" smtClean="0"/>
              <a:t>noch </a:t>
            </a:r>
            <a:r>
              <a:rPr lang="de-DE" sz="1800" dirty="0"/>
              <a:t>die Mädchen Gruppen die durch die Gegend </a:t>
            </a:r>
            <a:r>
              <a:rPr lang="de-DE" sz="1800" dirty="0" smtClean="0"/>
              <a:t>tobten. Jungs-Gruppen</a:t>
            </a:r>
            <a:r>
              <a:rPr lang="de-DE" sz="1800" dirty="0"/>
              <a:t>, gab's auch, </a:t>
            </a:r>
            <a:r>
              <a:rPr lang="de-DE" sz="1800" dirty="0" smtClean="0"/>
              <a:t>aber weniger </a:t>
            </a:r>
            <a:r>
              <a:rPr lang="de-DE" sz="1800" dirty="0"/>
              <a:t>auffällig. Die Gruppen verkleiden sich zum Schulabschluss und dann sind es kleine Gruppen die durch die Innenstadt ziehen und feiern,  sehr nett. Eine Gruppe habe ich </a:t>
            </a:r>
            <a:r>
              <a:rPr lang="de-DE" sz="1800" dirty="0" smtClean="0"/>
              <a:t>abgelichtet, die </a:t>
            </a:r>
            <a:r>
              <a:rPr lang="de-DE" sz="1800" dirty="0"/>
              <a:t>anderen alle </a:t>
            </a:r>
            <a:r>
              <a:rPr lang="de-DE" sz="1800" dirty="0" smtClean="0"/>
              <a:t>nicht, </a:t>
            </a:r>
            <a:r>
              <a:rPr lang="de-DE" sz="1800" dirty="0"/>
              <a:t>aber es muss </a:t>
            </a:r>
            <a:r>
              <a:rPr lang="de-DE" sz="1800" dirty="0" smtClean="0"/>
              <a:t>reichen.</a:t>
            </a:r>
          </a:p>
          <a:p>
            <a:pPr marL="0" indent="0">
              <a:buNone/>
            </a:pPr>
            <a:r>
              <a:rPr lang="de-DE" sz="1800" dirty="0" err="1" smtClean="0"/>
              <a:t>Hostels</a:t>
            </a:r>
            <a:r>
              <a:rPr lang="de-DE" sz="1800" dirty="0" smtClean="0"/>
              <a:t> </a:t>
            </a:r>
            <a:r>
              <a:rPr lang="de-DE" sz="1800" dirty="0"/>
              <a:t>sind aber auch ganz interessant also jetzt sitzen zum Beispiel vor der Küche. Die </a:t>
            </a:r>
            <a:r>
              <a:rPr lang="de-DE" sz="1800" dirty="0" smtClean="0"/>
              <a:t>neuen </a:t>
            </a:r>
            <a:r>
              <a:rPr lang="de-DE" sz="1800" dirty="0"/>
              <a:t>ganz ungewöhnliche </a:t>
            </a:r>
            <a:r>
              <a:rPr lang="de-DE" sz="1800" dirty="0" smtClean="0"/>
              <a:t>Gäste, </a:t>
            </a:r>
            <a:r>
              <a:rPr lang="de-DE" sz="1800" dirty="0"/>
              <a:t>sieben </a:t>
            </a:r>
            <a:r>
              <a:rPr lang="de-DE" sz="1800" dirty="0" smtClean="0"/>
              <a:t>Russen fortgeschrittenen Alters, </a:t>
            </a:r>
            <a:r>
              <a:rPr lang="de-DE" sz="1800" dirty="0"/>
              <a:t>alle aus Israel wobei ich das nicht ganz </a:t>
            </a:r>
            <a:r>
              <a:rPr lang="de-DE" sz="1800" dirty="0" smtClean="0"/>
              <a:t>glaube. Typischerweise </a:t>
            </a:r>
            <a:r>
              <a:rPr lang="de-DE" sz="1800" dirty="0"/>
              <a:t>haben sie gleich eine Flasche Whisky </a:t>
            </a:r>
            <a:r>
              <a:rPr lang="de-DE" sz="1800" dirty="0" smtClean="0"/>
              <a:t>geleert </a:t>
            </a:r>
            <a:r>
              <a:rPr lang="de-DE" sz="1800" dirty="0"/>
              <a:t>und keinen Wodka und mir natürlich auch gleich einen angeboten wobei ich </a:t>
            </a:r>
            <a:r>
              <a:rPr lang="de-DE" sz="1800" dirty="0" smtClean="0"/>
              <a:t>mir einen </a:t>
            </a:r>
            <a:r>
              <a:rPr lang="de-DE" sz="1800" dirty="0"/>
              <a:t>halben Zentimeter </a:t>
            </a:r>
            <a:r>
              <a:rPr lang="de-DE" sz="1800" dirty="0" smtClean="0"/>
              <a:t>genehmigte.(Da </a:t>
            </a:r>
            <a:r>
              <a:rPr lang="de-DE" sz="1800" dirty="0"/>
              <a:t>ist die Welt noch </a:t>
            </a:r>
            <a:r>
              <a:rPr lang="de-DE" sz="1800" dirty="0" smtClean="0"/>
              <a:t>AFD-mäßig in </a:t>
            </a:r>
            <a:r>
              <a:rPr lang="de-DE" sz="1800" dirty="0"/>
              <a:t>Ordnung: Frauen kochen, Männer bieten Whisky oder Wodka </a:t>
            </a:r>
            <a:r>
              <a:rPr lang="de-DE" sz="1800" dirty="0" smtClean="0"/>
              <a:t>an).  </a:t>
            </a:r>
          </a:p>
        </p:txBody>
      </p:sp>
      <p:sp>
        <p:nvSpPr>
          <p:cNvPr id="4" name="Title 1"/>
          <p:cNvSpPr txBox="1">
            <a:spLocks/>
          </p:cNvSpPr>
          <p:nvPr/>
        </p:nvSpPr>
        <p:spPr>
          <a:xfrm>
            <a:off x="7422386" y="44624"/>
            <a:ext cx="1721613" cy="35938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24.-29.05.2024</a:t>
            </a:r>
            <a:endParaRPr lang="en-US" sz="2400" dirty="0"/>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4167" y="332657"/>
            <a:ext cx="3999241" cy="432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3" y="4653136"/>
            <a:ext cx="4015843" cy="220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512" y="6239053"/>
            <a:ext cx="5118300" cy="646331"/>
          </a:xfrm>
          <a:prstGeom prst="rect">
            <a:avLst/>
          </a:prstGeom>
          <a:noFill/>
        </p:spPr>
        <p:txBody>
          <a:bodyPr wrap="square" rtlCol="0">
            <a:spAutoFit/>
          </a:bodyPr>
          <a:lstStyle/>
          <a:p>
            <a:r>
              <a:rPr lang="de-DE" dirty="0" smtClean="0"/>
              <a:t>Morgen um 4 zum Flug. Fahrrad war ausreichend verpackt am großen aber entspannten Flughafen</a:t>
            </a:r>
            <a:endParaRPr lang="de-DE" dirty="0"/>
          </a:p>
        </p:txBody>
      </p:sp>
    </p:spTree>
    <p:extLst>
      <p:ext uri="{BB962C8B-B14F-4D97-AF65-F5344CB8AC3E}">
        <p14:creationId xmlns:p14="http://schemas.microsoft.com/office/powerpoint/2010/main" val="399883991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0400" y="88032"/>
            <a:ext cx="3106688" cy="1180728"/>
          </a:xfrm>
        </p:spPr>
        <p:txBody>
          <a:bodyPr>
            <a:noAutofit/>
          </a:bodyPr>
          <a:lstStyle/>
          <a:p>
            <a:pPr marL="0" indent="0">
              <a:buNone/>
            </a:pPr>
            <a:r>
              <a:rPr lang="de-DE" sz="9600" dirty="0" smtClean="0">
                <a:latin typeface="Adobe Caslon Pro" pitchFamily="18" charset="0"/>
              </a:rPr>
              <a:t>Ende</a:t>
            </a:r>
            <a:endParaRPr lang="de-DE" sz="9600" dirty="0">
              <a:latin typeface="Adobe Caslon Pro" pitchFamily="18" charset="0"/>
            </a:endParaRPr>
          </a:p>
        </p:txBody>
      </p:sp>
      <p:sp>
        <p:nvSpPr>
          <p:cNvPr id="4" name="TextBox 3"/>
          <p:cNvSpPr txBox="1"/>
          <p:nvPr/>
        </p:nvSpPr>
        <p:spPr>
          <a:xfrm>
            <a:off x="-36512" y="1268760"/>
            <a:ext cx="9180512" cy="5632311"/>
          </a:xfrm>
          <a:prstGeom prst="rect">
            <a:avLst/>
          </a:prstGeom>
          <a:noFill/>
        </p:spPr>
        <p:txBody>
          <a:bodyPr wrap="square" rtlCol="0">
            <a:spAutoFit/>
          </a:bodyPr>
          <a:lstStyle/>
          <a:p>
            <a:r>
              <a:rPr lang="de-DE" i="1" dirty="0" smtClean="0"/>
              <a:t>Es waren eine sehr intensive sechs Wochen und ich muss sagen ich bin sehr froh wieder zu Hause zu sein aber auch sehr froh diese Fahrradtour gemacht zu haben. Eine kleine  Nachbetrachtung: die Fahrt vorher in Deutschland und auch in Dänemark waren eigentlich sehr hilfreich, denn Freunde oder Verwandte zu treffen war erstmal ein kleiner Abschied oder auch ein Vorgeschmack auf meine Reise. Dann war die </a:t>
            </a:r>
            <a:r>
              <a:rPr lang="de-DE" i="1" dirty="0" err="1" smtClean="0"/>
              <a:t>Radlerei</a:t>
            </a:r>
            <a:r>
              <a:rPr lang="de-DE" i="1" dirty="0" smtClean="0"/>
              <a:t> durch Dänemark ein ganz gutes Training. Auch meine Reparaturen an meinem Equipment waren eigentlich notwendig, denn in Island wären die Verhältnisse dazu schlechter gewesen. Und das Radeln in Island hatte dann schließlich eine ganz andere Dimension als ich gedacht hatte, ich erwartete eher ein kühleres Dänemark aber die Verhältnisse waren doch sehr anders. Nicht nur sehr viel kühler sondern man radelt auch durch fast arktische Umgebung und das war schon schön, erstaunlich und gleichzeitig auch natürlich anstrengend weil Island ein sehr bergiges Land ist. Das Wetter war auch manchmal anstrengend aber im Endeffekt hatte ich wahnsinniges Glück  auch mit den Unterkünften, denn Juni ist eigentlich erst in Island die Sommersaison und so früh immer was zum Übernachten zu finden ist gar nicht so einfach. Das Radeln selber hat schon was meditatives, weil immer  nur das unmittelbare Ziel und die innere Stimmung im Kopf ist und nicht Gedanken, die sonst im Kopf rumschwirren. Dazu kommt natürlich die körperliche Anstrengung und der Atem, den man immer wieder einfangen muss. Auch die Beine müssen einigermaßen mitmachen. Dass dies alles gut ging, dafür bin ich sehr dankbar und die nächste Radtour machen vielleicht Regina und ich wieder mal zusammen, vielleicht nicht durch Island. Das war's als Abschluss von OTR. Vielen Dank für eure Kommentare und Anmerkungen.</a:t>
            </a:r>
            <a:endParaRPr lang="en-US" i="1" dirty="0"/>
          </a:p>
        </p:txBody>
      </p:sp>
    </p:spTree>
    <p:extLst>
      <p:ext uri="{BB962C8B-B14F-4D97-AF65-F5344CB8AC3E}">
        <p14:creationId xmlns:p14="http://schemas.microsoft.com/office/powerpoint/2010/main" val="26624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84" y="2420888"/>
            <a:ext cx="3411796" cy="3542382"/>
          </a:xfrm>
        </p:spPr>
        <p:txBody>
          <a:bodyPr>
            <a:noAutofit/>
          </a:bodyPr>
          <a:lstStyle/>
          <a:p>
            <a:pPr marL="0" indent="0">
              <a:buNone/>
            </a:pPr>
            <a:r>
              <a:rPr lang="de-DE" sz="2200" dirty="0"/>
              <a:t>Die Nacht war kühl, 3 Grad sagte das Thermometer. Möglicherweise noch etwas </a:t>
            </a:r>
            <a:r>
              <a:rPr lang="de-DE" sz="2200" dirty="0" smtClean="0"/>
              <a:t>kälter, </a:t>
            </a:r>
            <a:r>
              <a:rPr lang="de-DE" sz="2200" dirty="0"/>
              <a:t>dann wurde es aber ab zehn sonnig und wurde sogar bis zu 12 Grad </a:t>
            </a:r>
            <a:r>
              <a:rPr lang="de-DE" sz="2200" dirty="0" smtClean="0"/>
              <a:t>warm</a:t>
            </a:r>
            <a:r>
              <a:rPr lang="de-DE" sz="2200" dirty="0"/>
              <a:t>, also es war eigentlich ideales Fahrradwetter. Und die Schieberei geht natürlich irgendwann ganz schön auf die Schultern und da spart man sich dann das </a:t>
            </a:r>
            <a:r>
              <a:rPr lang="de-DE" sz="2200" dirty="0" smtClean="0"/>
              <a:t>Fitnesstraining. </a:t>
            </a:r>
            <a:endParaRPr lang="en-US" sz="2200" dirty="0"/>
          </a:p>
        </p:txBody>
      </p:sp>
      <p:sp>
        <p:nvSpPr>
          <p:cNvPr id="4"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24/25.04.2024</a:t>
            </a:r>
            <a:endParaRPr lang="en-US"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452" y="2666528"/>
            <a:ext cx="5579916" cy="418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107504" y="548680"/>
            <a:ext cx="8950888" cy="209522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2200" dirty="0" smtClean="0"/>
              <a:t>Ganz schön anstrengend: Nicht nur die Fahrt heute über das Chamonix von Dänemark: </a:t>
            </a:r>
            <a:r>
              <a:rPr lang="de-DE" sz="2200" dirty="0" err="1" smtClean="0"/>
              <a:t>Veijle</a:t>
            </a:r>
            <a:r>
              <a:rPr lang="de-DE" sz="2200" dirty="0" smtClean="0"/>
              <a:t>, da ging es ganz schön rauf und runter, und jetzt das Finden des </a:t>
            </a:r>
            <a:r>
              <a:rPr lang="de-DE" sz="2200" dirty="0" err="1" smtClean="0"/>
              <a:t>Shelter</a:t>
            </a:r>
            <a:r>
              <a:rPr lang="de-DE" sz="2200" dirty="0" smtClean="0"/>
              <a:t>-Platzes auch eine Wissenschaft für sich, stand 30m entfernt in </a:t>
            </a:r>
            <a:r>
              <a:rPr lang="de-DE" sz="2200" dirty="0" err="1" smtClean="0"/>
              <a:t>Maps</a:t>
            </a:r>
            <a:r>
              <a:rPr lang="de-DE" sz="2200" dirty="0" smtClean="0"/>
              <a:t> aber ich habe da ungefähr eine Dreiviertelstunde gebraucht um den </a:t>
            </a:r>
            <a:r>
              <a:rPr lang="de-DE" sz="2200" dirty="0" err="1" smtClean="0"/>
              <a:t>Shelter</a:t>
            </a:r>
            <a:r>
              <a:rPr lang="de-DE" sz="2200" dirty="0" smtClean="0"/>
              <a:t> zu finden hinter der Bahn durch irre Matschpfützen also die Wiesen sind hier sowas von feucht durch den Regen</a:t>
            </a:r>
            <a:r>
              <a:rPr lang="de-DE" sz="2400" dirty="0" smtClean="0"/>
              <a:t>.</a:t>
            </a:r>
            <a:endParaRPr lang="en-US" sz="2400" dirty="0" smtClean="0"/>
          </a:p>
        </p:txBody>
      </p:sp>
      <p:sp>
        <p:nvSpPr>
          <p:cNvPr id="6" name="TextBox 5"/>
          <p:cNvSpPr txBox="1"/>
          <p:nvPr/>
        </p:nvSpPr>
        <p:spPr>
          <a:xfrm>
            <a:off x="5508104" y="2204864"/>
            <a:ext cx="3550288" cy="923330"/>
          </a:xfrm>
          <a:prstGeom prst="rect">
            <a:avLst/>
          </a:prstGeom>
          <a:noFill/>
        </p:spPr>
        <p:txBody>
          <a:bodyPr wrap="square" rtlCol="0">
            <a:spAutoFit/>
          </a:bodyPr>
          <a:lstStyle/>
          <a:p>
            <a:r>
              <a:rPr lang="de-DE" dirty="0"/>
              <a:t>hier noch ein Bild vom </a:t>
            </a:r>
            <a:r>
              <a:rPr lang="de-DE" dirty="0" smtClean="0"/>
              <a:t>Frühstück, nicht </a:t>
            </a:r>
            <a:r>
              <a:rPr lang="de-DE" dirty="0"/>
              <a:t>von </a:t>
            </a:r>
            <a:r>
              <a:rPr lang="de-DE" dirty="0" smtClean="0"/>
              <a:t>mir, kann </a:t>
            </a:r>
            <a:r>
              <a:rPr lang="de-DE" dirty="0"/>
              <a:t>man ja auch den Pferde Liebhabern weiter reichen</a:t>
            </a:r>
            <a:endParaRPr lang="en-US" dirty="0"/>
          </a:p>
        </p:txBody>
      </p:sp>
    </p:spTree>
    <p:extLst>
      <p:ext uri="{BB962C8B-B14F-4D97-AF65-F5344CB8AC3E}">
        <p14:creationId xmlns:p14="http://schemas.microsoft.com/office/powerpoint/2010/main" val="2096201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272" y="1995230"/>
            <a:ext cx="8496944" cy="473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25.04.2024</a:t>
            </a:r>
            <a:endParaRPr lang="en-US" sz="2400" dirty="0"/>
          </a:p>
        </p:txBody>
      </p:sp>
      <p:sp>
        <p:nvSpPr>
          <p:cNvPr id="4" name="TextBox 3"/>
          <p:cNvSpPr txBox="1"/>
          <p:nvPr/>
        </p:nvSpPr>
        <p:spPr>
          <a:xfrm>
            <a:off x="-36512" y="548680"/>
            <a:ext cx="9180512" cy="1446550"/>
          </a:xfrm>
          <a:prstGeom prst="rect">
            <a:avLst/>
          </a:prstGeom>
          <a:noFill/>
        </p:spPr>
        <p:txBody>
          <a:bodyPr wrap="square" rtlCol="0">
            <a:spAutoFit/>
          </a:bodyPr>
          <a:lstStyle/>
          <a:p>
            <a:r>
              <a:rPr lang="de-DE" sz="2200" dirty="0" smtClean="0"/>
              <a:t>Morgendlicher Eindruck </a:t>
            </a:r>
            <a:r>
              <a:rPr lang="de-DE" sz="2200" dirty="0"/>
              <a:t>vom Shelter Platz </a:t>
            </a:r>
            <a:r>
              <a:rPr lang="de-DE" sz="2200" dirty="0" smtClean="0"/>
              <a:t>, keine Shelter-Boxen, werden </a:t>
            </a:r>
            <a:r>
              <a:rPr lang="de-DE" sz="2200" dirty="0"/>
              <a:t>alle neu gebaut, aber gibt ein Klo und </a:t>
            </a:r>
            <a:r>
              <a:rPr lang="de-DE" sz="2200" dirty="0" smtClean="0"/>
              <a:t>Wasser, dafür </a:t>
            </a:r>
            <a:r>
              <a:rPr lang="de-DE" sz="2200" dirty="0"/>
              <a:t>anscheinend kein Internet, ja kann man nix machen. Heute nur 55 km  </a:t>
            </a:r>
            <a:r>
              <a:rPr lang="de-DE" sz="2200" dirty="0" smtClean="0"/>
              <a:t>insgesamt</a:t>
            </a:r>
            <a:r>
              <a:rPr lang="de-DE" sz="2200" dirty="0"/>
              <a:t> </a:t>
            </a:r>
            <a:r>
              <a:rPr lang="de-DE" sz="2200" dirty="0" smtClean="0"/>
              <a:t>330km. Nebenan eine stillgelegte Bahnlinie</a:t>
            </a:r>
            <a:endParaRPr lang="en-US" sz="2200" dirty="0"/>
          </a:p>
        </p:txBody>
      </p:sp>
    </p:spTree>
    <p:extLst>
      <p:ext uri="{BB962C8B-B14F-4D97-AF65-F5344CB8AC3E}">
        <p14:creationId xmlns:p14="http://schemas.microsoft.com/office/powerpoint/2010/main" val="3969849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78706"/>
            <a:ext cx="8928992" cy="2174230"/>
          </a:xfrm>
        </p:spPr>
        <p:txBody>
          <a:bodyPr>
            <a:normAutofit/>
          </a:bodyPr>
          <a:lstStyle/>
          <a:p>
            <a:pPr marL="0" indent="0">
              <a:buNone/>
            </a:pPr>
            <a:r>
              <a:rPr lang="de-DE" sz="2200" dirty="0"/>
              <a:t>Aber es war ein Glück , dass ich in dem etwas entrückten Shelter war, hätte </a:t>
            </a:r>
            <a:r>
              <a:rPr lang="de-DE" sz="2200" dirty="0" smtClean="0"/>
              <a:t>so </a:t>
            </a:r>
            <a:r>
              <a:rPr lang="de-DE" sz="2200" dirty="0" err="1" smtClean="0"/>
              <a:t>Jelling</a:t>
            </a:r>
            <a:r>
              <a:rPr lang="de-DE" sz="2200" dirty="0" smtClean="0"/>
              <a:t> nie </a:t>
            </a:r>
            <a:r>
              <a:rPr lang="de-DE" sz="2200" dirty="0"/>
              <a:t>besucht, tolles Museum, noch mehr Kinder, ganze Schulklassen, ist praktisch der Gründungsort der dänischen Könige, Harald </a:t>
            </a:r>
            <a:r>
              <a:rPr lang="de-DE" sz="2200" dirty="0" err="1"/>
              <a:t>Blauzahn</a:t>
            </a:r>
            <a:r>
              <a:rPr lang="de-DE" sz="2200" dirty="0"/>
              <a:t> </a:t>
            </a:r>
            <a:r>
              <a:rPr lang="de-DE" sz="2200" dirty="0" smtClean="0"/>
              <a:t>war‘s </a:t>
            </a:r>
            <a:r>
              <a:rPr lang="de-DE" sz="2200" dirty="0"/>
              <a:t>und hat noch das Christentum eingeführt, das lag aber vermutlich </a:t>
            </a:r>
            <a:r>
              <a:rPr lang="de-DE" sz="2200" dirty="0" smtClean="0"/>
              <a:t>am Druck von </a:t>
            </a:r>
            <a:r>
              <a:rPr lang="de-DE" sz="2200" dirty="0"/>
              <a:t>Otto </a:t>
            </a:r>
            <a:r>
              <a:rPr lang="de-DE" sz="2200" dirty="0" smtClean="0"/>
              <a:t>(in Deutschland: </a:t>
            </a:r>
            <a:r>
              <a:rPr lang="de-DE" sz="2200" dirty="0"/>
              <a:t>der </a:t>
            </a:r>
            <a:r>
              <a:rPr lang="de-DE" sz="2200" dirty="0" smtClean="0"/>
              <a:t>Große, </a:t>
            </a:r>
            <a:r>
              <a:rPr lang="de-DE" sz="2200" dirty="0"/>
              <a:t>in Dänemark </a:t>
            </a:r>
            <a:r>
              <a:rPr lang="de-DE" sz="2200" dirty="0" smtClean="0"/>
              <a:t>wird er nicht so genannt). </a:t>
            </a:r>
            <a:endParaRPr lang="de-DE" sz="2200" dirty="0"/>
          </a:p>
          <a:p>
            <a:endParaRPr lang="en-US" dirty="0"/>
          </a:p>
        </p:txBody>
      </p:sp>
      <p:sp>
        <p:nvSpPr>
          <p:cNvPr id="4"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25.04.2024</a:t>
            </a:r>
            <a:endParaRPr lang="en-US" sz="24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61" y="2492896"/>
            <a:ext cx="5724856" cy="4293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3317" y="2462367"/>
            <a:ext cx="3330683" cy="4369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504" y="3171382"/>
            <a:ext cx="2232248" cy="369332"/>
          </a:xfrm>
          <a:prstGeom prst="rect">
            <a:avLst/>
          </a:prstGeom>
          <a:noFill/>
        </p:spPr>
        <p:txBody>
          <a:bodyPr wrap="square" rtlCol="0">
            <a:spAutoFit/>
          </a:bodyPr>
          <a:lstStyle/>
          <a:p>
            <a:r>
              <a:rPr lang="en-US" dirty="0" err="1" smtClean="0">
                <a:solidFill>
                  <a:srgbClr val="FFFF00"/>
                </a:solidFill>
              </a:rPr>
              <a:t>Gorm</a:t>
            </a:r>
            <a:r>
              <a:rPr lang="en-US" dirty="0" smtClean="0">
                <a:solidFill>
                  <a:srgbClr val="FFFF00"/>
                </a:solidFill>
              </a:rPr>
              <a:t>, </a:t>
            </a:r>
            <a:r>
              <a:rPr lang="en-US" dirty="0" err="1" smtClean="0">
                <a:solidFill>
                  <a:srgbClr val="FFFF00"/>
                </a:solidFill>
              </a:rPr>
              <a:t>Haralds</a:t>
            </a:r>
            <a:r>
              <a:rPr lang="en-US" dirty="0" smtClean="0">
                <a:solidFill>
                  <a:srgbClr val="FFFF00"/>
                </a:solidFill>
              </a:rPr>
              <a:t> </a:t>
            </a:r>
            <a:r>
              <a:rPr lang="en-US" dirty="0" err="1" smtClean="0">
                <a:solidFill>
                  <a:srgbClr val="FFFF00"/>
                </a:solidFill>
              </a:rPr>
              <a:t>Vater</a:t>
            </a:r>
            <a:endParaRPr lang="en-US" dirty="0">
              <a:solidFill>
                <a:srgbClr val="FFFF00"/>
              </a:solidFill>
            </a:endParaRPr>
          </a:p>
        </p:txBody>
      </p:sp>
      <p:sp>
        <p:nvSpPr>
          <p:cNvPr id="10" name="TextBox 9"/>
          <p:cNvSpPr txBox="1"/>
          <p:nvPr/>
        </p:nvSpPr>
        <p:spPr>
          <a:xfrm>
            <a:off x="6909143" y="4777586"/>
            <a:ext cx="2232248" cy="369332"/>
          </a:xfrm>
          <a:prstGeom prst="rect">
            <a:avLst/>
          </a:prstGeom>
          <a:noFill/>
        </p:spPr>
        <p:txBody>
          <a:bodyPr wrap="square" rtlCol="0">
            <a:spAutoFit/>
          </a:bodyPr>
          <a:lstStyle/>
          <a:p>
            <a:r>
              <a:rPr lang="en-US" dirty="0" err="1" smtClean="0">
                <a:solidFill>
                  <a:srgbClr val="FFFF00"/>
                </a:solidFill>
              </a:rPr>
              <a:t>Thyra</a:t>
            </a:r>
            <a:r>
              <a:rPr lang="en-US" dirty="0" smtClean="0">
                <a:solidFill>
                  <a:srgbClr val="FFFF00"/>
                </a:solidFill>
              </a:rPr>
              <a:t> </a:t>
            </a:r>
            <a:r>
              <a:rPr lang="en-US" dirty="0" err="1" smtClean="0">
                <a:solidFill>
                  <a:srgbClr val="FFFF00"/>
                </a:solidFill>
              </a:rPr>
              <a:t>Haralds</a:t>
            </a:r>
            <a:r>
              <a:rPr lang="en-US" dirty="0" smtClean="0">
                <a:solidFill>
                  <a:srgbClr val="FFFF00"/>
                </a:solidFill>
              </a:rPr>
              <a:t> Mutter</a:t>
            </a:r>
            <a:endParaRPr lang="en-US" dirty="0">
              <a:solidFill>
                <a:srgbClr val="FFFF00"/>
              </a:solidFill>
            </a:endParaRPr>
          </a:p>
        </p:txBody>
      </p:sp>
    </p:spTree>
    <p:extLst>
      <p:ext uri="{BB962C8B-B14F-4D97-AF65-F5344CB8AC3E}">
        <p14:creationId xmlns:p14="http://schemas.microsoft.com/office/powerpoint/2010/main" val="700363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20688"/>
            <a:ext cx="6937134" cy="388639"/>
          </a:xfrm>
        </p:spPr>
        <p:txBody>
          <a:bodyPr>
            <a:noAutofit/>
          </a:bodyPr>
          <a:lstStyle/>
          <a:p>
            <a:pPr marL="0" indent="0">
              <a:buNone/>
            </a:pPr>
            <a:r>
              <a:rPr lang="de-DE" sz="2200" dirty="0" smtClean="0"/>
              <a:t>Das Museum in </a:t>
            </a:r>
            <a:r>
              <a:rPr lang="de-DE" sz="2200" dirty="0" err="1" smtClean="0"/>
              <a:t>Jelling</a:t>
            </a:r>
            <a:r>
              <a:rPr lang="de-DE" sz="2200" dirty="0" smtClean="0"/>
              <a:t> und Europäische Geschichte</a:t>
            </a:r>
            <a:endParaRPr lang="de-DE" sz="2200" dirty="0"/>
          </a:p>
        </p:txBody>
      </p:sp>
      <p:sp>
        <p:nvSpPr>
          <p:cNvPr id="4"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25.04.2024</a:t>
            </a:r>
            <a:endParaRPr lang="en-US" sz="2400"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1124744"/>
            <a:ext cx="335614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8522" y="1124744"/>
            <a:ext cx="474998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3068960"/>
            <a:ext cx="4192389" cy="369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6372200" y="4160618"/>
            <a:ext cx="2736304" cy="22207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t>..</a:t>
            </a:r>
            <a:r>
              <a:rPr lang="de-DE" sz="2200" dirty="0" smtClean="0"/>
              <a:t>und die Runensteine, die dort von </a:t>
            </a:r>
            <a:r>
              <a:rPr lang="de-DE" sz="2200" dirty="0" err="1" smtClean="0"/>
              <a:t>Gorm</a:t>
            </a:r>
            <a:r>
              <a:rPr lang="de-DE" sz="2200" dirty="0" smtClean="0"/>
              <a:t>, </a:t>
            </a:r>
            <a:r>
              <a:rPr lang="de-DE" sz="2200" dirty="0" err="1" smtClean="0"/>
              <a:t>Thyra</a:t>
            </a:r>
            <a:r>
              <a:rPr lang="de-DE" sz="2200" dirty="0" smtClean="0"/>
              <a:t>  und Harald 950-970 aufgestellt wurden </a:t>
            </a:r>
            <a:endParaRPr lang="de-DE" sz="2200" dirty="0"/>
          </a:p>
        </p:txBody>
      </p:sp>
    </p:spTree>
    <p:extLst>
      <p:ext uri="{BB962C8B-B14F-4D97-AF65-F5344CB8AC3E}">
        <p14:creationId xmlns:p14="http://schemas.microsoft.com/office/powerpoint/2010/main" val="226118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07504" y="620688"/>
            <a:ext cx="6937134" cy="3886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2200" smtClean="0"/>
              <a:t>Das Museum in Jelling und Europäische Geschichte</a:t>
            </a:r>
            <a:endParaRPr lang="de-DE" sz="2200" dirty="0"/>
          </a:p>
        </p:txBody>
      </p:sp>
      <p:sp>
        <p:nvSpPr>
          <p:cNvPr id="8"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25.04.2024</a:t>
            </a:r>
            <a:endParaRPr lang="en-US" sz="2400" dirty="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009327"/>
            <a:ext cx="6264746" cy="557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0" y="1016384"/>
            <a:ext cx="2784478" cy="3672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t>..</a:t>
            </a:r>
            <a:r>
              <a:rPr lang="de-DE" sz="2200" dirty="0" smtClean="0"/>
              <a:t>und die Runensteine stehen im Freien (unten) und sind nicht (mehr) farbig, was sie wohl mal waren. Der beeindruckteste Stein zeigt nordische mythologische und christliche Symbolik</a:t>
            </a:r>
            <a:endParaRPr lang="de-DE" sz="2200" dirty="0"/>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620078"/>
            <a:ext cx="3168352" cy="1966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5666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78706"/>
            <a:ext cx="4473340" cy="606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25.04.2024</a:t>
            </a:r>
            <a:endParaRPr lang="en-US" sz="2400" dirty="0"/>
          </a:p>
        </p:txBody>
      </p:sp>
      <p:sp>
        <p:nvSpPr>
          <p:cNvPr id="3" name="Content Placeholder 2"/>
          <p:cNvSpPr>
            <a:spLocks noGrp="1"/>
          </p:cNvSpPr>
          <p:nvPr>
            <p:ph idx="1"/>
          </p:nvPr>
        </p:nvSpPr>
        <p:spPr>
          <a:xfrm>
            <a:off x="179512" y="1484785"/>
            <a:ext cx="4473340" cy="1656183"/>
          </a:xfrm>
        </p:spPr>
        <p:txBody>
          <a:bodyPr>
            <a:normAutofit fontScale="92500" lnSpcReduction="20000"/>
          </a:bodyPr>
          <a:lstStyle/>
          <a:p>
            <a:pPr marL="0" indent="0">
              <a:buNone/>
            </a:pPr>
            <a:r>
              <a:rPr lang="de-DE" sz="2200" dirty="0" smtClean="0">
                <a:solidFill>
                  <a:srgbClr val="FFFF00"/>
                </a:solidFill>
              </a:rPr>
              <a:t>Das </a:t>
            </a:r>
            <a:r>
              <a:rPr lang="de-DE" sz="2200" dirty="0">
                <a:solidFill>
                  <a:srgbClr val="FFFF00"/>
                </a:solidFill>
              </a:rPr>
              <a:t>bin ich </a:t>
            </a:r>
            <a:r>
              <a:rPr lang="de-DE" sz="2200" dirty="0" smtClean="0">
                <a:solidFill>
                  <a:srgbClr val="FFFF00"/>
                </a:solidFill>
              </a:rPr>
              <a:t>im </a:t>
            </a:r>
            <a:r>
              <a:rPr lang="de-DE" sz="2200" dirty="0" err="1" smtClean="0">
                <a:solidFill>
                  <a:srgbClr val="FFFF00"/>
                </a:solidFill>
              </a:rPr>
              <a:t>Jelling</a:t>
            </a:r>
            <a:r>
              <a:rPr lang="de-DE" sz="2200" dirty="0" smtClean="0">
                <a:solidFill>
                  <a:srgbClr val="FFFF00"/>
                </a:solidFill>
              </a:rPr>
              <a:t> Museum auf </a:t>
            </a:r>
            <a:r>
              <a:rPr lang="de-DE" sz="2200" dirty="0">
                <a:solidFill>
                  <a:srgbClr val="FFFF00"/>
                </a:solidFill>
              </a:rPr>
              <a:t>dem Weg nach Walhalla aber nur im Museum war toll (Eintritt frei, hätte so </a:t>
            </a:r>
            <a:r>
              <a:rPr lang="de-DE" sz="2200" dirty="0" smtClean="0">
                <a:solidFill>
                  <a:srgbClr val="FFFF00"/>
                </a:solidFill>
              </a:rPr>
              <a:t>manchem/mancher </a:t>
            </a:r>
            <a:r>
              <a:rPr lang="de-DE" sz="2200" dirty="0">
                <a:solidFill>
                  <a:srgbClr val="FFFF00"/>
                </a:solidFill>
              </a:rPr>
              <a:t>der Leserinnen/Leser gefallen - Kostenlos nach </a:t>
            </a:r>
            <a:r>
              <a:rPr lang="de-DE" sz="2200" dirty="0" smtClean="0">
                <a:solidFill>
                  <a:srgbClr val="FFFF00"/>
                </a:solidFill>
              </a:rPr>
              <a:t>Walhalla)</a:t>
            </a:r>
            <a:endParaRPr lang="en-US" dirty="0"/>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001" y="682397"/>
            <a:ext cx="2614064" cy="40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16016" y="4725189"/>
            <a:ext cx="4316049" cy="2123658"/>
          </a:xfrm>
          <a:prstGeom prst="rect">
            <a:avLst/>
          </a:prstGeom>
          <a:noFill/>
        </p:spPr>
        <p:txBody>
          <a:bodyPr wrap="square" rtlCol="0">
            <a:spAutoFit/>
          </a:bodyPr>
          <a:lstStyle/>
          <a:p>
            <a:r>
              <a:rPr lang="de-DE" sz="2200" dirty="0" smtClean="0"/>
              <a:t>Jetzt habe ich mal zur Ausnahme ein Bild vom Essen gemacht, das ist etwas üppiger als das was ich sonst zu Essen bekomme. </a:t>
            </a:r>
            <a:r>
              <a:rPr lang="de-DE" sz="2200" dirty="0"/>
              <a:t>O</a:t>
            </a:r>
            <a:r>
              <a:rPr lang="de-DE" sz="2200" dirty="0" smtClean="0"/>
              <a:t>b ich alles schaffe?.. und man sieht auch ganz gut den Regen der draußen fällt.</a:t>
            </a:r>
            <a:endParaRPr lang="en-US" sz="2200" dirty="0"/>
          </a:p>
        </p:txBody>
      </p:sp>
      <p:sp>
        <p:nvSpPr>
          <p:cNvPr id="12" name="TextBox 11"/>
          <p:cNvSpPr txBox="1"/>
          <p:nvPr/>
        </p:nvSpPr>
        <p:spPr>
          <a:xfrm>
            <a:off x="4716016" y="678706"/>
            <a:ext cx="1800200" cy="4154984"/>
          </a:xfrm>
          <a:prstGeom prst="rect">
            <a:avLst/>
          </a:prstGeom>
          <a:noFill/>
        </p:spPr>
        <p:txBody>
          <a:bodyPr wrap="square" rtlCol="0">
            <a:spAutoFit/>
          </a:bodyPr>
          <a:lstStyle/>
          <a:p>
            <a:r>
              <a:rPr lang="de-DE" sz="2200" dirty="0"/>
              <a:t>Bin gut in </a:t>
            </a:r>
            <a:r>
              <a:rPr lang="de-DE" sz="2200" dirty="0" err="1"/>
              <a:t>Silkeborg</a:t>
            </a:r>
            <a:r>
              <a:rPr lang="de-DE" sz="2200" dirty="0"/>
              <a:t> angekommen und sitze an der </a:t>
            </a:r>
            <a:r>
              <a:rPr lang="de-DE" sz="2200" dirty="0" err="1"/>
              <a:t>Cafe</a:t>
            </a:r>
            <a:r>
              <a:rPr lang="de-DE" sz="2200" dirty="0"/>
              <a:t>-Scheibe bei ziemlich strömenden Regen und freue mich im Warmen zu sitzen. </a:t>
            </a:r>
            <a:r>
              <a:rPr lang="de-DE" sz="2200" dirty="0" smtClean="0"/>
              <a:t>fällt</a:t>
            </a:r>
            <a:r>
              <a:rPr lang="de-DE" sz="2200" dirty="0"/>
              <a:t>.</a:t>
            </a:r>
            <a:endParaRPr lang="en-US" sz="2200" dirty="0"/>
          </a:p>
        </p:txBody>
      </p:sp>
    </p:spTree>
    <p:extLst>
      <p:ext uri="{BB962C8B-B14F-4D97-AF65-F5344CB8AC3E}">
        <p14:creationId xmlns:p14="http://schemas.microsoft.com/office/powerpoint/2010/main" val="1408416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48680"/>
            <a:ext cx="3965514" cy="5616624"/>
          </a:xfrm>
        </p:spPr>
        <p:txBody>
          <a:bodyPr>
            <a:noAutofit/>
          </a:bodyPr>
          <a:lstStyle/>
          <a:p>
            <a:pPr marL="0" indent="0">
              <a:buNone/>
            </a:pPr>
            <a:r>
              <a:rPr lang="de-DE" sz="2200" dirty="0" smtClean="0"/>
              <a:t>Heute kam ich an einen der eigenartigen Orte: Sitze in der Eingangshalle einer riesigen Fitness Arena in </a:t>
            </a:r>
            <a:r>
              <a:rPr lang="de-DE" sz="2200" dirty="0" err="1" smtClean="0"/>
              <a:t>Kjellerup</a:t>
            </a:r>
            <a:r>
              <a:rPr lang="de-DE" sz="2200" dirty="0" smtClean="0"/>
              <a:t> (Arena </a:t>
            </a:r>
            <a:r>
              <a:rPr lang="de-DE" sz="2200" dirty="0" err="1" smtClean="0"/>
              <a:t>Midt</a:t>
            </a:r>
            <a:r>
              <a:rPr lang="de-DE" sz="2200" dirty="0" smtClean="0"/>
              <a:t> </a:t>
            </a:r>
            <a:r>
              <a:rPr lang="de-DE" sz="2200" dirty="0" err="1" smtClean="0"/>
              <a:t>Kjellerup</a:t>
            </a:r>
            <a:r>
              <a:rPr lang="de-DE" sz="2200" dirty="0" smtClean="0"/>
              <a:t>), so groß wie etwa die </a:t>
            </a:r>
            <a:r>
              <a:rPr lang="de-DE" sz="2200" dirty="0" err="1" smtClean="0"/>
              <a:t>Sedelmayer</a:t>
            </a:r>
            <a:r>
              <a:rPr lang="de-DE" sz="2200" dirty="0" smtClean="0"/>
              <a:t> Halle, hatte den Shelter gesucht und nicht gefunden, aber kein Mensch war in der Halle. Vorher habe ein paar Fitness Senioren angesprochen: keine Chance einen Menschen zu erreichen "Modern Times" . Hier drinnen ist es gemütlich geheizt, Toilette gibt's, Essen habe ich auch, mal sehen was die Nacht bringt.</a:t>
            </a:r>
            <a:endParaRPr lang="en-US" sz="2200" dirty="0"/>
          </a:p>
        </p:txBody>
      </p:sp>
      <p:sp>
        <p:nvSpPr>
          <p:cNvPr id="6"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26./27.04.2024</a:t>
            </a:r>
            <a:endParaRPr lang="en-US" sz="2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514" y="710232"/>
            <a:ext cx="508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769210" y="4562504"/>
            <a:ext cx="5472608" cy="2123658"/>
          </a:xfrm>
          <a:prstGeom prst="rect">
            <a:avLst/>
          </a:prstGeom>
          <a:noFill/>
        </p:spPr>
        <p:txBody>
          <a:bodyPr wrap="square" rtlCol="0">
            <a:spAutoFit/>
          </a:bodyPr>
          <a:lstStyle/>
          <a:p>
            <a:r>
              <a:rPr lang="de-DE" sz="2200" dirty="0"/>
              <a:t>Heute </a:t>
            </a:r>
            <a:r>
              <a:rPr lang="de-DE" sz="2200" dirty="0" smtClean="0"/>
              <a:t>morgen komme </a:t>
            </a:r>
            <a:r>
              <a:rPr lang="de-DE" sz="2200" dirty="0"/>
              <a:t>ich mal </a:t>
            </a:r>
            <a:r>
              <a:rPr lang="de-DE" sz="2200" dirty="0" smtClean="0"/>
              <a:t>dazu, </a:t>
            </a:r>
            <a:r>
              <a:rPr lang="de-DE" sz="2200" dirty="0"/>
              <a:t>etwas über die Nacht zu erzählen. Die war sehr angenehm, schön warm in einer ruhigen Ecke des großen Saals und was man oben sieht das ist der Speisesaal der natürlich auch von einer Cafeteria betreut wird.</a:t>
            </a:r>
            <a:endParaRPr lang="en-US" sz="2200" dirty="0"/>
          </a:p>
        </p:txBody>
      </p:sp>
    </p:spTree>
    <p:extLst>
      <p:ext uri="{BB962C8B-B14F-4D97-AF65-F5344CB8AC3E}">
        <p14:creationId xmlns:p14="http://schemas.microsoft.com/office/powerpoint/2010/main" val="3216763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87" y="82868"/>
            <a:ext cx="4104456" cy="6740346"/>
          </a:xfrm>
          <a:prstGeom prst="rect">
            <a:avLst/>
          </a:prstGeom>
        </p:spPr>
      </p:pic>
      <p:sp>
        <p:nvSpPr>
          <p:cNvPr id="5" name="Rectangle 4"/>
          <p:cNvSpPr/>
          <p:nvPr/>
        </p:nvSpPr>
        <p:spPr>
          <a:xfrm>
            <a:off x="1691680" y="5573575"/>
            <a:ext cx="38343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3822485" y="5173465"/>
            <a:ext cx="383438"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1619672" y="4509120"/>
            <a:ext cx="38343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a:off x="1619672" y="3789040"/>
            <a:ext cx="383438"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a:off x="1619672" y="3153462"/>
            <a:ext cx="383438"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tangle 12"/>
          <p:cNvSpPr/>
          <p:nvPr/>
        </p:nvSpPr>
        <p:spPr>
          <a:xfrm>
            <a:off x="1619672" y="2852936"/>
            <a:ext cx="383438"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ectangle 13"/>
          <p:cNvSpPr/>
          <p:nvPr/>
        </p:nvSpPr>
        <p:spPr>
          <a:xfrm>
            <a:off x="2411760" y="2253325"/>
            <a:ext cx="383438"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ectangle 14"/>
          <p:cNvSpPr/>
          <p:nvPr/>
        </p:nvSpPr>
        <p:spPr>
          <a:xfrm>
            <a:off x="2447040" y="1988840"/>
            <a:ext cx="383438"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Rectangle 15"/>
          <p:cNvSpPr/>
          <p:nvPr/>
        </p:nvSpPr>
        <p:spPr>
          <a:xfrm>
            <a:off x="2915816" y="1484784"/>
            <a:ext cx="383438"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Rectangle 16"/>
          <p:cNvSpPr/>
          <p:nvPr/>
        </p:nvSpPr>
        <p:spPr>
          <a:xfrm>
            <a:off x="2074727" y="980728"/>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Rectangle 17"/>
          <p:cNvSpPr/>
          <p:nvPr/>
        </p:nvSpPr>
        <p:spPr>
          <a:xfrm>
            <a:off x="3318421" y="116632"/>
            <a:ext cx="851515"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4932040" y="621556"/>
            <a:ext cx="3528392" cy="5201424"/>
          </a:xfrm>
          <a:prstGeom prst="rect">
            <a:avLst/>
          </a:prstGeom>
          <a:noFill/>
        </p:spPr>
        <p:txBody>
          <a:bodyPr wrap="square" rtlCol="0">
            <a:spAutoFit/>
          </a:bodyPr>
          <a:lstStyle/>
          <a:p>
            <a:r>
              <a:rPr lang="de-DE" sz="2400" dirty="0" smtClean="0"/>
              <a:t>1. Teil </a:t>
            </a:r>
          </a:p>
          <a:p>
            <a:endParaRPr lang="de-DE" sz="2200" dirty="0" smtClean="0"/>
          </a:p>
          <a:p>
            <a:r>
              <a:rPr lang="de-DE" sz="2200" dirty="0" smtClean="0"/>
              <a:t>Das ist  von Kiel bis Hirtshals, der erste Teil der Reise durch Dänemark und der dauerte von Kiel 12 Tage, verbrachte 13 Nächte, die auf der Karte eingezeichnet sind. Ich startete am 21.04. in Kiel nachdem ich in Deutschland Verwandte und alte Freunde besucht hatte und fuhr insgesamt 630 km bis ich dann in Hirtshals am 04.06. das Schiff nach Island nahm</a:t>
            </a:r>
            <a:endParaRPr lang="en-US" sz="2200" dirty="0"/>
          </a:p>
        </p:txBody>
      </p:sp>
    </p:spTree>
    <p:extLst>
      <p:ext uri="{BB962C8B-B14F-4D97-AF65-F5344CB8AC3E}">
        <p14:creationId xmlns:p14="http://schemas.microsoft.com/office/powerpoint/2010/main" val="1095942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678706"/>
            <a:ext cx="4392488" cy="6179294"/>
          </a:xfrm>
        </p:spPr>
        <p:txBody>
          <a:bodyPr>
            <a:noAutofit/>
          </a:bodyPr>
          <a:lstStyle/>
          <a:p>
            <a:pPr marL="0" indent="0">
              <a:buNone/>
            </a:pPr>
            <a:r>
              <a:rPr lang="de-DE" sz="2200" dirty="0" smtClean="0"/>
              <a:t>Und </a:t>
            </a:r>
            <a:r>
              <a:rPr lang="de-DE" sz="2200" dirty="0"/>
              <a:t>da habe ich jetzt </a:t>
            </a:r>
            <a:r>
              <a:rPr lang="de-DE" sz="2200" dirty="0" smtClean="0"/>
              <a:t>gefrühstückt (eigenes F.) </a:t>
            </a:r>
            <a:r>
              <a:rPr lang="de-DE" sz="2200" dirty="0"/>
              <a:t>und einen Tee gemacht. Um 7:15 Uhr war für mich die Nacht zu Ende und das war auch gut so denn um 7:30 Uhr kam schon die ersten Damen die offensichtlich zum Frühsport Zumba </a:t>
            </a:r>
            <a:r>
              <a:rPr lang="de-DE" sz="2200" dirty="0" smtClean="0"/>
              <a:t>anrauschten </a:t>
            </a:r>
            <a:r>
              <a:rPr lang="de-DE" sz="2200" dirty="0"/>
              <a:t>aber wie schon </a:t>
            </a:r>
            <a:r>
              <a:rPr lang="de-DE" sz="2200" dirty="0" smtClean="0"/>
              <a:t>vermutet, </a:t>
            </a:r>
            <a:r>
              <a:rPr lang="de-DE" sz="2200" dirty="0"/>
              <a:t>hatte ich außer einem fröhlichen </a:t>
            </a:r>
            <a:r>
              <a:rPr lang="de-DE" sz="2200" dirty="0" smtClean="0"/>
              <a:t>Hey </a:t>
            </a:r>
            <a:r>
              <a:rPr lang="de-DE" sz="2200" dirty="0"/>
              <a:t>und einen </a:t>
            </a:r>
            <a:r>
              <a:rPr lang="de-DE" sz="2200" dirty="0" smtClean="0"/>
              <a:t>Kopfnicken (hier </a:t>
            </a:r>
            <a:r>
              <a:rPr lang="de-DE" sz="2200" dirty="0"/>
              <a:t>in </a:t>
            </a:r>
            <a:r>
              <a:rPr lang="de-DE" sz="2200" dirty="0" smtClean="0"/>
              <a:t>Dänemark) </a:t>
            </a:r>
            <a:r>
              <a:rPr lang="de-DE" sz="2200" dirty="0"/>
              <a:t>nichts anderes </a:t>
            </a:r>
            <a:r>
              <a:rPr lang="de-DE" sz="2200" dirty="0" smtClean="0"/>
              <a:t>erwartet </a:t>
            </a:r>
            <a:r>
              <a:rPr lang="de-DE" sz="2200" dirty="0"/>
              <a:t>. Und so habe ich denn noch meine Radtaschen genäht das hat bestimmt eine Stunde gedauert die durch den Regen sich mal wieder aufgelöst hatten einen Qualitätsmerkmal dass man eigentlich von Ortlieb nicht so erwartete. </a:t>
            </a:r>
            <a:endParaRPr lang="en-US" sz="22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599933"/>
            <a:ext cx="3331129" cy="4156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27.04.2024</a:t>
            </a:r>
            <a:endParaRPr lang="en-US" sz="2400" dirty="0"/>
          </a:p>
        </p:txBody>
      </p:sp>
      <p:sp>
        <p:nvSpPr>
          <p:cNvPr id="8" name="TextBox 7"/>
          <p:cNvSpPr txBox="1"/>
          <p:nvPr/>
        </p:nvSpPr>
        <p:spPr>
          <a:xfrm>
            <a:off x="4788023" y="4755239"/>
            <a:ext cx="4321463" cy="2123658"/>
          </a:xfrm>
          <a:prstGeom prst="rect">
            <a:avLst/>
          </a:prstGeom>
          <a:noFill/>
        </p:spPr>
        <p:txBody>
          <a:bodyPr wrap="square" rtlCol="0">
            <a:spAutoFit/>
          </a:bodyPr>
          <a:lstStyle/>
          <a:p>
            <a:r>
              <a:rPr lang="de-DE" sz="2200" dirty="0"/>
              <a:t>Und noch mal </a:t>
            </a:r>
            <a:r>
              <a:rPr lang="de-DE" sz="2200" dirty="0" smtClean="0"/>
              <a:t>zur Größe dieses Gebäudes: Manchmal gibt's natürlich auch Konzerte: Riesen Veranstaltungen </a:t>
            </a:r>
            <a:r>
              <a:rPr lang="de-DE" sz="2200" dirty="0"/>
              <a:t>sieht man schon am 2. Bild, ist aber erst im August. Mach mich jetzt auf nach </a:t>
            </a:r>
            <a:r>
              <a:rPr lang="de-DE" sz="2200" dirty="0" err="1" smtClean="0"/>
              <a:t>Viborg</a:t>
            </a:r>
            <a:endParaRPr lang="en-US" sz="2200" dirty="0"/>
          </a:p>
        </p:txBody>
      </p:sp>
    </p:spTree>
    <p:extLst>
      <p:ext uri="{BB962C8B-B14F-4D97-AF65-F5344CB8AC3E}">
        <p14:creationId xmlns:p14="http://schemas.microsoft.com/office/powerpoint/2010/main" val="28871855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5496" y="836712"/>
            <a:ext cx="1080120" cy="2592288"/>
          </a:xfrm>
        </p:spPr>
        <p:txBody>
          <a:bodyPr>
            <a:normAutofit/>
          </a:bodyPr>
          <a:lstStyle/>
          <a:p>
            <a:pPr marL="0" indent="0">
              <a:buNone/>
            </a:pPr>
            <a:r>
              <a:rPr lang="de-DE" sz="1800" dirty="0" smtClean="0"/>
              <a:t>Auf dem Weg nach </a:t>
            </a:r>
            <a:r>
              <a:rPr lang="de-DE" sz="1800" dirty="0" err="1" smtClean="0"/>
              <a:t>Viborg</a:t>
            </a:r>
            <a:r>
              <a:rPr lang="de-DE" sz="1800" dirty="0" smtClean="0"/>
              <a:t> und Wetter bessert sich</a:t>
            </a:r>
            <a:endParaRPr lang="de-DE" sz="1800" dirty="0"/>
          </a:p>
        </p:txBody>
      </p:sp>
      <p:sp>
        <p:nvSpPr>
          <p:cNvPr id="7"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27.04.2024</a:t>
            </a:r>
            <a:endParaRPr lang="en-US"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226" y="758681"/>
            <a:ext cx="7995278" cy="3731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79512" y="4490149"/>
            <a:ext cx="8784976" cy="2376264"/>
          </a:xfrm>
          <a:prstGeom prst="rect">
            <a:avLst/>
          </a:prstGeom>
          <a:noFill/>
        </p:spPr>
        <p:txBody>
          <a:bodyPr wrap="square" rtlCol="0">
            <a:spAutoFit/>
          </a:bodyPr>
          <a:lstStyle/>
          <a:p>
            <a:r>
              <a:rPr lang="de-DE" dirty="0" smtClean="0"/>
              <a:t>Sitze </a:t>
            </a:r>
            <a:r>
              <a:rPr lang="de-DE" dirty="0"/>
              <a:t>jetzt in </a:t>
            </a:r>
            <a:r>
              <a:rPr lang="de-DE" dirty="0" err="1"/>
              <a:t>Viborg</a:t>
            </a:r>
            <a:r>
              <a:rPr lang="de-DE" dirty="0"/>
              <a:t> in der prallen </a:t>
            </a:r>
            <a:r>
              <a:rPr lang="de-DE" dirty="0" smtClean="0"/>
              <a:t>Sonne, </a:t>
            </a:r>
            <a:r>
              <a:rPr lang="de-DE" dirty="0"/>
              <a:t>naja mit </a:t>
            </a:r>
            <a:r>
              <a:rPr lang="de-DE" dirty="0" smtClean="0"/>
              <a:t>ein paar Wolken, </a:t>
            </a:r>
            <a:r>
              <a:rPr lang="de-DE" dirty="0"/>
              <a:t>aber Thermometer sagt 16 Grad im </a:t>
            </a:r>
            <a:r>
              <a:rPr lang="de-DE" dirty="0" smtClean="0"/>
              <a:t>Schatten. Das </a:t>
            </a:r>
            <a:r>
              <a:rPr lang="de-DE" dirty="0"/>
              <a:t>kann man aushalten und ich bin natürlich in kurzer Hose weil die Wäsche wäscht und darin sind meine zwei langen Hosen. Mal sehen wie lange es dauert. </a:t>
            </a:r>
            <a:r>
              <a:rPr lang="de-DE" dirty="0" err="1"/>
              <a:t>Viborg</a:t>
            </a:r>
            <a:r>
              <a:rPr lang="de-DE" dirty="0"/>
              <a:t> ist ein sehr hübscher Ort mit Altstadt und ich habe wahnsinnig Glück mit dem Hotel das ist eine Pilgerherberge aber vom </a:t>
            </a:r>
            <a:r>
              <a:rPr lang="de-DE" dirty="0" smtClean="0"/>
              <a:t>Allerfeinsten </a:t>
            </a:r>
            <a:r>
              <a:rPr lang="de-DE" dirty="0"/>
              <a:t>und dazu kam noch dass ich den Annex gebucht </a:t>
            </a:r>
            <a:r>
              <a:rPr lang="de-DE" dirty="0" smtClean="0"/>
              <a:t>hatte, </a:t>
            </a:r>
            <a:r>
              <a:rPr lang="de-DE" dirty="0"/>
              <a:t>der war halt billiger </a:t>
            </a:r>
            <a:r>
              <a:rPr lang="de-DE" dirty="0" smtClean="0"/>
              <a:t>aber </a:t>
            </a:r>
            <a:r>
              <a:rPr lang="de-DE" dirty="0"/>
              <a:t>der Annex war nicht mehr zugänglich für Gäste. </a:t>
            </a:r>
            <a:r>
              <a:rPr lang="de-DE" dirty="0" smtClean="0"/>
              <a:t>Also </a:t>
            </a:r>
            <a:r>
              <a:rPr lang="de-DE" dirty="0"/>
              <a:t>musste ich ins </a:t>
            </a:r>
            <a:r>
              <a:rPr lang="de-DE" dirty="0" smtClean="0"/>
              <a:t>Haupthaus </a:t>
            </a:r>
            <a:r>
              <a:rPr lang="de-DE" dirty="0"/>
              <a:t>umziehen das sehr viel schöner ist und sehr viel besser liegt und bekam den günstigen Preis von 55€. Heute entspannen, morgen vermutlich </a:t>
            </a:r>
            <a:r>
              <a:rPr lang="de-DE" dirty="0" smtClean="0"/>
              <a:t>weiter.</a:t>
            </a:r>
            <a:endParaRPr lang="en-US" dirty="0"/>
          </a:p>
        </p:txBody>
      </p:sp>
    </p:spTree>
    <p:extLst>
      <p:ext uri="{BB962C8B-B14F-4D97-AF65-F5344CB8AC3E}">
        <p14:creationId xmlns:p14="http://schemas.microsoft.com/office/powerpoint/2010/main" val="514226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327"/>
          </a:xfrm>
        </p:spPr>
        <p:txBody>
          <a:bodyPr>
            <a:normAutofit fontScale="90000"/>
          </a:bodyPr>
          <a:lstStyle/>
          <a:p>
            <a:r>
              <a:rPr lang="en-US" dirty="0" smtClean="0"/>
              <a:t> </a:t>
            </a:r>
            <a:endParaRPr lang="en-US" dirty="0"/>
          </a:p>
        </p:txBody>
      </p:sp>
      <p:sp>
        <p:nvSpPr>
          <p:cNvPr id="4"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27.04.2024</a:t>
            </a:r>
            <a:endParaRPr lang="en-US" sz="2400" dirty="0"/>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608965"/>
            <a:ext cx="3697435" cy="339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2910" y="3933056"/>
            <a:ext cx="4402572" cy="282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2268934"/>
            <a:ext cx="5184577" cy="4492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5583" y="1052736"/>
            <a:ext cx="4392488" cy="769441"/>
          </a:xfrm>
          <a:prstGeom prst="rect">
            <a:avLst/>
          </a:prstGeom>
          <a:noFill/>
        </p:spPr>
        <p:txBody>
          <a:bodyPr wrap="square" rtlCol="0">
            <a:spAutoFit/>
          </a:bodyPr>
          <a:lstStyle/>
          <a:p>
            <a:r>
              <a:rPr lang="en-US" sz="2200" dirty="0" smtClean="0"/>
              <a:t>Die </a:t>
            </a:r>
            <a:r>
              <a:rPr lang="en-US" sz="2200" dirty="0" err="1" smtClean="0"/>
              <a:t>Klosterpension</a:t>
            </a:r>
            <a:r>
              <a:rPr lang="en-US" sz="2200" dirty="0" smtClean="0"/>
              <a:t> und die </a:t>
            </a:r>
            <a:r>
              <a:rPr lang="en-US" sz="2200" dirty="0" err="1" smtClean="0"/>
              <a:t>Innenstadt</a:t>
            </a:r>
            <a:r>
              <a:rPr lang="en-US" sz="2200" dirty="0" smtClean="0"/>
              <a:t> von Viborg</a:t>
            </a:r>
            <a:endParaRPr lang="en-US" sz="2200" dirty="0"/>
          </a:p>
        </p:txBody>
      </p:sp>
    </p:spTree>
    <p:extLst>
      <p:ext uri="{BB962C8B-B14F-4D97-AF65-F5344CB8AC3E}">
        <p14:creationId xmlns:p14="http://schemas.microsoft.com/office/powerpoint/2010/main" val="9185577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78706"/>
            <a:ext cx="3312368" cy="4838526"/>
          </a:xfrm>
        </p:spPr>
        <p:txBody>
          <a:bodyPr>
            <a:normAutofit lnSpcReduction="10000"/>
          </a:bodyPr>
          <a:lstStyle/>
          <a:p>
            <a:pPr marL="0" indent="0">
              <a:buNone/>
            </a:pPr>
            <a:r>
              <a:rPr lang="de-DE" sz="2200" dirty="0"/>
              <a:t>Heute ist das Ankommen am </a:t>
            </a:r>
            <a:r>
              <a:rPr lang="de-DE" sz="2200" dirty="0" err="1"/>
              <a:t>S</a:t>
            </a:r>
            <a:r>
              <a:rPr lang="de-DE" sz="2200" dirty="0" err="1" smtClean="0"/>
              <a:t>helterplatz</a:t>
            </a:r>
            <a:r>
              <a:rPr lang="de-DE" sz="2200" dirty="0" smtClean="0"/>
              <a:t> </a:t>
            </a:r>
            <a:r>
              <a:rPr lang="de-DE" sz="2200" dirty="0"/>
              <a:t>ganz angenehm und auch so wie man es </a:t>
            </a:r>
            <a:r>
              <a:rPr lang="de-DE" sz="2200" dirty="0" smtClean="0"/>
              <a:t>erwartet, </a:t>
            </a:r>
            <a:r>
              <a:rPr lang="de-DE" sz="2200" dirty="0"/>
              <a:t>direkt neben einer </a:t>
            </a:r>
            <a:r>
              <a:rPr lang="de-DE" sz="2200" dirty="0" smtClean="0"/>
              <a:t>Straße, </a:t>
            </a:r>
            <a:r>
              <a:rPr lang="de-DE" sz="2200" dirty="0"/>
              <a:t>die aber kaum befahren ist, und zum ersten Mal habe ich offensichtlich auch Gesellschaft denn ein Pärchen kam jetzt 10 Minuten </a:t>
            </a:r>
            <a:r>
              <a:rPr lang="de-DE" sz="2200" dirty="0" smtClean="0"/>
              <a:t>nach </a:t>
            </a:r>
            <a:r>
              <a:rPr lang="de-DE" sz="2200" dirty="0"/>
              <a:t>mir mit dem Auto und </a:t>
            </a:r>
            <a:r>
              <a:rPr lang="de-DE" sz="2200" dirty="0" smtClean="0"/>
              <a:t>nehmen </a:t>
            </a:r>
            <a:r>
              <a:rPr lang="de-DE" sz="2200" dirty="0"/>
              <a:t>ein anderes </a:t>
            </a:r>
            <a:r>
              <a:rPr lang="de-DE" sz="2200" dirty="0" smtClean="0"/>
              <a:t>Hüttchen </a:t>
            </a:r>
            <a:r>
              <a:rPr lang="de-DE" sz="2200" dirty="0"/>
              <a:t>für sich in Anspruch. </a:t>
            </a:r>
            <a:r>
              <a:rPr lang="de-DE" sz="2200" dirty="0" smtClean="0"/>
              <a:t>Blieben dann doch nicht.</a:t>
            </a:r>
            <a:endParaRPr lang="en-US" sz="2200" dirty="0"/>
          </a:p>
        </p:txBody>
      </p:sp>
      <p:sp>
        <p:nvSpPr>
          <p:cNvPr id="4"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28.04.2024</a:t>
            </a:r>
            <a:endParaRPr lang="en-US"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764705"/>
            <a:ext cx="5415946" cy="4809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31459" y="5661248"/>
            <a:ext cx="8757753" cy="1107996"/>
          </a:xfrm>
          <a:prstGeom prst="rect">
            <a:avLst/>
          </a:prstGeom>
        </p:spPr>
        <p:txBody>
          <a:bodyPr wrap="square">
            <a:spAutoFit/>
          </a:bodyPr>
          <a:lstStyle/>
          <a:p>
            <a:r>
              <a:rPr lang="de-DE" sz="2200" dirty="0"/>
              <a:t>Heute war eigentlich ein schöner Tag zum Fahrradfahren relativ </a:t>
            </a:r>
            <a:r>
              <a:rPr lang="de-DE" sz="2200" dirty="0" smtClean="0"/>
              <a:t>flach.. </a:t>
            </a:r>
            <a:r>
              <a:rPr lang="de-DE" sz="2200" dirty="0"/>
              <a:t>gut ab und zu muss man schieben aber das liegt natürlich </a:t>
            </a:r>
            <a:r>
              <a:rPr lang="de-DE" sz="2200" dirty="0" smtClean="0"/>
              <a:t>auch an </a:t>
            </a:r>
            <a:r>
              <a:rPr lang="de-DE" sz="2200" dirty="0"/>
              <a:t>meinem ausufernden Gepäck</a:t>
            </a:r>
            <a:endParaRPr lang="en-US" sz="2200" dirty="0"/>
          </a:p>
        </p:txBody>
      </p:sp>
    </p:spTree>
    <p:extLst>
      <p:ext uri="{BB962C8B-B14F-4D97-AF65-F5344CB8AC3E}">
        <p14:creationId xmlns:p14="http://schemas.microsoft.com/office/powerpoint/2010/main" val="2647174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809" y="678706"/>
            <a:ext cx="2052228" cy="5342582"/>
          </a:xfrm>
        </p:spPr>
        <p:txBody>
          <a:bodyPr>
            <a:noAutofit/>
          </a:bodyPr>
          <a:lstStyle/>
          <a:p>
            <a:pPr marL="0" indent="0">
              <a:buNone/>
            </a:pPr>
            <a:r>
              <a:rPr lang="de-DE" sz="2200" dirty="0"/>
              <a:t>Heute mal ein etwas anderer Standort aus der </a:t>
            </a:r>
            <a:r>
              <a:rPr lang="de-DE" sz="2200" dirty="0" err="1"/>
              <a:t>Aalborger</a:t>
            </a:r>
            <a:r>
              <a:rPr lang="de-DE" sz="2200" dirty="0"/>
              <a:t> Innenstadt aus einem gemütlichen kleinen Hotel. Der Name ist "</a:t>
            </a:r>
            <a:r>
              <a:rPr lang="de-DE" sz="2200" dirty="0" err="1"/>
              <a:t>Jomfru</a:t>
            </a:r>
            <a:r>
              <a:rPr lang="de-DE" sz="2200" dirty="0"/>
              <a:t> Ane" Hotel </a:t>
            </a:r>
            <a:r>
              <a:rPr lang="de-DE" sz="2200" dirty="0" smtClean="0"/>
              <a:t>Jungfrau </a:t>
            </a:r>
            <a:r>
              <a:rPr lang="de-DE" sz="2200" dirty="0"/>
              <a:t>Anna und ich habe jede Menge Zeit hier den Stadt zu erkunden, mal sehen was </a:t>
            </a:r>
            <a:r>
              <a:rPr lang="de-DE" sz="2200" dirty="0" smtClean="0"/>
              <a:t>alles </a:t>
            </a:r>
            <a:r>
              <a:rPr lang="de-DE" sz="2200" dirty="0"/>
              <a:t>geboten ist. </a:t>
            </a:r>
            <a:endParaRPr lang="en-US" sz="2200" dirty="0"/>
          </a:p>
        </p:txBody>
      </p:sp>
      <p:sp>
        <p:nvSpPr>
          <p:cNvPr id="4"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29.04.2024</a:t>
            </a:r>
            <a:endParaRPr lang="en-US"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037" y="697409"/>
            <a:ext cx="6984776" cy="4286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123728" y="5089079"/>
            <a:ext cx="6849459" cy="2062103"/>
          </a:xfrm>
          <a:prstGeom prst="rect">
            <a:avLst/>
          </a:prstGeom>
          <a:noFill/>
        </p:spPr>
        <p:txBody>
          <a:bodyPr wrap="square" rtlCol="0">
            <a:spAutoFit/>
          </a:bodyPr>
          <a:lstStyle/>
          <a:p>
            <a:r>
              <a:rPr lang="de-DE" sz="2200" dirty="0"/>
              <a:t>I</a:t>
            </a:r>
            <a:r>
              <a:rPr lang="de-DE" sz="2200" dirty="0" smtClean="0"/>
              <a:t>ch </a:t>
            </a:r>
            <a:r>
              <a:rPr lang="de-DE" sz="2200" dirty="0"/>
              <a:t>muss </a:t>
            </a:r>
            <a:r>
              <a:rPr lang="de-DE" sz="2200" dirty="0" smtClean="0"/>
              <a:t>ja etwas </a:t>
            </a:r>
            <a:r>
              <a:rPr lang="de-DE" sz="2200" dirty="0"/>
              <a:t>trödeln bis Samstag sind's noch 4 ganze Tage. Heute </a:t>
            </a:r>
            <a:r>
              <a:rPr lang="de-DE" sz="2200" dirty="0" smtClean="0"/>
              <a:t>gut zum Radfahren und </a:t>
            </a:r>
            <a:r>
              <a:rPr lang="de-DE" sz="2200" dirty="0"/>
              <a:t>auch nicht sehr steil und was ich noch nie erlebt habe: </a:t>
            </a:r>
            <a:r>
              <a:rPr lang="de-DE" sz="2200" dirty="0" smtClean="0"/>
              <a:t>Rückenwind, beim </a:t>
            </a:r>
            <a:r>
              <a:rPr lang="de-DE" sz="2200" dirty="0"/>
              <a:t>Radfahren merkt man den zwar nicht so richtig aber es war eine sehr angenehme und eine nicht so lange Fahrt. </a:t>
            </a:r>
            <a:endParaRPr lang="en-US" sz="2200" dirty="0"/>
          </a:p>
          <a:p>
            <a:endParaRPr lang="en-US" dirty="0"/>
          </a:p>
        </p:txBody>
      </p:sp>
    </p:spTree>
    <p:extLst>
      <p:ext uri="{BB962C8B-B14F-4D97-AF65-F5344CB8AC3E}">
        <p14:creationId xmlns:p14="http://schemas.microsoft.com/office/powerpoint/2010/main" val="990246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846" y="559485"/>
            <a:ext cx="8229600" cy="1454150"/>
          </a:xfrm>
        </p:spPr>
        <p:txBody>
          <a:bodyPr>
            <a:normAutofit/>
          </a:bodyPr>
          <a:lstStyle/>
          <a:p>
            <a:pPr marL="0" indent="0">
              <a:buNone/>
            </a:pPr>
            <a:r>
              <a:rPr lang="de-DE" sz="2200" dirty="0" smtClean="0"/>
              <a:t>Normalerweise keine Essensfotos, aber heute konnte ich nicht widerstehen, </a:t>
            </a:r>
            <a:r>
              <a:rPr lang="de-DE" sz="2200" dirty="0"/>
              <a:t>denn hier befindet sich der Hermannplatz von </a:t>
            </a:r>
            <a:r>
              <a:rPr lang="de-DE" sz="2200" dirty="0" smtClean="0"/>
              <a:t>Aalborg. Das </a:t>
            </a:r>
            <a:r>
              <a:rPr lang="de-DE" sz="2200" dirty="0"/>
              <a:t>Kaufhaus heißt zwar </a:t>
            </a:r>
            <a:r>
              <a:rPr lang="de-DE" sz="2200" dirty="0" err="1"/>
              <a:t>Salling</a:t>
            </a:r>
            <a:r>
              <a:rPr lang="de-DE" sz="2200" dirty="0"/>
              <a:t> statt Karstadt aber der Blick ist ja noch besser und die Auswahl wunderbar (Papas </a:t>
            </a:r>
            <a:r>
              <a:rPr lang="de-DE" sz="2200" dirty="0" err="1" smtClean="0"/>
              <a:t>arrugadas</a:t>
            </a:r>
            <a:r>
              <a:rPr lang="de-DE" sz="2200" dirty="0" smtClean="0"/>
              <a:t> </a:t>
            </a:r>
            <a:r>
              <a:rPr lang="de-DE" sz="2200" dirty="0"/>
              <a:t>&amp; </a:t>
            </a:r>
            <a:r>
              <a:rPr lang="de-DE" sz="2200" dirty="0" err="1" smtClean="0"/>
              <a:t>Carlsberg</a:t>
            </a:r>
            <a:r>
              <a:rPr lang="de-DE" sz="2200" dirty="0"/>
              <a:t>,)</a:t>
            </a:r>
            <a:endParaRPr lang="en-US" sz="22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013635"/>
            <a:ext cx="4559212" cy="426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14018"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29./30.04.2024</a:t>
            </a:r>
            <a:endParaRPr lang="en-US" sz="2400" dirty="0"/>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1311" y="1988840"/>
            <a:ext cx="2808312" cy="2898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88024" y="4902044"/>
            <a:ext cx="4405276" cy="1785104"/>
          </a:xfrm>
          <a:prstGeom prst="rect">
            <a:avLst/>
          </a:prstGeom>
          <a:noFill/>
        </p:spPr>
        <p:txBody>
          <a:bodyPr wrap="square" rtlCol="0">
            <a:spAutoFit/>
          </a:bodyPr>
          <a:lstStyle/>
          <a:p>
            <a:r>
              <a:rPr lang="de-DE" sz="2200" dirty="0"/>
              <a:t>I</a:t>
            </a:r>
            <a:r>
              <a:rPr lang="de-DE" sz="2200" dirty="0" smtClean="0"/>
              <a:t>m </a:t>
            </a:r>
            <a:r>
              <a:rPr lang="de-DE" sz="2200" dirty="0"/>
              <a:t>Bild ist das sehr nette Hotel in dem ich eine sehr ruhige wunderbar Nacht verbracht </a:t>
            </a:r>
            <a:r>
              <a:rPr lang="de-DE" sz="2200" dirty="0" smtClean="0"/>
              <a:t>habe. Ich </a:t>
            </a:r>
            <a:r>
              <a:rPr lang="de-DE" sz="2200" dirty="0"/>
              <a:t>froh dass ich bisher soweit gekommen bin insgesamt ungefähr </a:t>
            </a:r>
            <a:r>
              <a:rPr lang="de-DE" sz="2200" dirty="0" smtClean="0"/>
              <a:t>520 Kilometer.</a:t>
            </a:r>
            <a:endParaRPr lang="en-US" sz="2200" dirty="0"/>
          </a:p>
        </p:txBody>
      </p:sp>
    </p:spTree>
    <p:extLst>
      <p:ext uri="{BB962C8B-B14F-4D97-AF65-F5344CB8AC3E}">
        <p14:creationId xmlns:p14="http://schemas.microsoft.com/office/powerpoint/2010/main" val="1109545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620688"/>
            <a:ext cx="6357392" cy="504055"/>
          </a:xfrm>
        </p:spPr>
        <p:txBody>
          <a:bodyPr/>
          <a:lstStyle/>
          <a:p>
            <a:pPr marL="0" indent="0">
              <a:buNone/>
            </a:pPr>
            <a:r>
              <a:rPr lang="de-DE" sz="2200" dirty="0" smtClean="0"/>
              <a:t>Einige Bilder aus Aalborg</a:t>
            </a:r>
          </a:p>
          <a:p>
            <a:endParaRPr lang="en-US" dirty="0"/>
          </a:p>
        </p:txBody>
      </p:sp>
      <p:sp>
        <p:nvSpPr>
          <p:cNvPr id="4"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29./30.04.2024</a:t>
            </a:r>
            <a:endParaRPr lang="en-US" sz="24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3960440" cy="2970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764704"/>
            <a:ext cx="4392488" cy="3294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051540"/>
            <a:ext cx="8153400" cy="27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28806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80"/>
            <a:ext cx="3036318" cy="459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07504" y="114392"/>
            <a:ext cx="2928814" cy="43204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29./30.04.2024</a:t>
            </a:r>
            <a:endParaRPr lang="en-US" sz="2400" dirty="0"/>
          </a:p>
        </p:txBody>
      </p:sp>
      <p:sp>
        <p:nvSpPr>
          <p:cNvPr id="4" name="TextBox 3"/>
          <p:cNvSpPr txBox="1"/>
          <p:nvPr/>
        </p:nvSpPr>
        <p:spPr>
          <a:xfrm>
            <a:off x="3036318" y="188640"/>
            <a:ext cx="6000178" cy="6524863"/>
          </a:xfrm>
          <a:prstGeom prst="rect">
            <a:avLst/>
          </a:prstGeom>
          <a:noFill/>
        </p:spPr>
        <p:txBody>
          <a:bodyPr wrap="square" rtlCol="0">
            <a:spAutoFit/>
          </a:bodyPr>
          <a:lstStyle/>
          <a:p>
            <a:r>
              <a:rPr lang="de-DE" sz="2200" dirty="0" smtClean="0"/>
              <a:t>Aalborg </a:t>
            </a:r>
            <a:r>
              <a:rPr lang="de-DE" sz="2200" dirty="0"/>
              <a:t>war eine Schau, denn das Wetter war </a:t>
            </a:r>
            <a:r>
              <a:rPr lang="de-DE" sz="2200" dirty="0" smtClean="0"/>
              <a:t>gut. Es </a:t>
            </a:r>
            <a:r>
              <a:rPr lang="de-DE" sz="2200" dirty="0"/>
              <a:t>gibt viel zu sehen in der Altstadt, oben </a:t>
            </a:r>
            <a:r>
              <a:rPr lang="de-DE" sz="2200" dirty="0" smtClean="0"/>
              <a:t>sind </a:t>
            </a:r>
            <a:r>
              <a:rPr lang="de-DE" sz="2200" dirty="0"/>
              <a:t>ein paar Bilder und natürlich der Snack auf der Dachterrasse war schon super. Weiter habe ich noch einen Spaziergang durch die Altstadt </a:t>
            </a:r>
            <a:r>
              <a:rPr lang="de-DE" sz="2200" dirty="0" smtClean="0"/>
              <a:t>gemacht, </a:t>
            </a:r>
            <a:r>
              <a:rPr lang="de-DE" sz="2200" dirty="0"/>
              <a:t>die auch sehr sehenswert ist. Gleichzeitig gibt es ein schönes neues (!) Kloster aber das Kloster Museum (alt) zu </a:t>
            </a:r>
            <a:r>
              <a:rPr lang="de-DE" sz="2200" dirty="0" smtClean="0"/>
              <a:t>finden, </a:t>
            </a:r>
            <a:r>
              <a:rPr lang="de-DE" sz="2200" dirty="0"/>
              <a:t>war extrem </a:t>
            </a:r>
            <a:r>
              <a:rPr lang="de-DE" sz="2200" dirty="0" smtClean="0"/>
              <a:t>schwierig, </a:t>
            </a:r>
            <a:r>
              <a:rPr lang="de-DE" sz="2200" dirty="0"/>
              <a:t>denn es liegt </a:t>
            </a:r>
            <a:r>
              <a:rPr lang="de-DE" sz="2200" dirty="0" smtClean="0"/>
              <a:t>unterirdisch, </a:t>
            </a:r>
            <a:r>
              <a:rPr lang="de-DE" sz="2200" dirty="0"/>
              <a:t>da es ausgegraben wurde. Gegründet haben ist die Franziskaner im 13 </a:t>
            </a:r>
            <a:r>
              <a:rPr lang="de-DE" sz="2200" dirty="0" smtClean="0"/>
              <a:t>Jahrhundert. Das ist </a:t>
            </a:r>
            <a:r>
              <a:rPr lang="de-DE" sz="2200" dirty="0"/>
              <a:t>erstaunlich, denn erst 1223 wurde der Franziskaner Orden gegründet. Trotzdem bin ich mit </a:t>
            </a:r>
            <a:r>
              <a:rPr lang="de-DE" sz="2200" dirty="0" smtClean="0"/>
              <a:t>Kreditkarte </a:t>
            </a:r>
            <a:r>
              <a:rPr lang="de-DE" sz="2200" dirty="0"/>
              <a:t>in den Untergeschoss gefahren und kam mir in der </a:t>
            </a:r>
            <a:r>
              <a:rPr lang="de-DE" sz="2200" dirty="0" err="1"/>
              <a:t>klaustrophobischen</a:t>
            </a:r>
            <a:r>
              <a:rPr lang="de-DE" sz="2200" dirty="0"/>
              <a:t> Umgebung schon etwas eigenartig </a:t>
            </a:r>
            <a:r>
              <a:rPr lang="de-DE" sz="2200" dirty="0" smtClean="0"/>
              <a:t>vor. Weiter durch </a:t>
            </a:r>
            <a:r>
              <a:rPr lang="de-DE" sz="2200" dirty="0"/>
              <a:t>die Altstadt, </a:t>
            </a:r>
            <a:r>
              <a:rPr lang="de-DE" sz="2200" dirty="0" smtClean="0"/>
              <a:t>am </a:t>
            </a:r>
            <a:r>
              <a:rPr lang="de-DE" sz="2200" dirty="0"/>
              <a:t>Hafen vorbei </a:t>
            </a:r>
            <a:r>
              <a:rPr lang="de-DE" sz="2200" dirty="0" smtClean="0"/>
              <a:t>gibt's </a:t>
            </a:r>
            <a:r>
              <a:rPr lang="de-DE" sz="2200" dirty="0"/>
              <a:t>dort ein Schwimmbad, </a:t>
            </a:r>
            <a:r>
              <a:rPr lang="de-DE" sz="2200" dirty="0" smtClean="0"/>
              <a:t>damit man </a:t>
            </a:r>
            <a:r>
              <a:rPr lang="de-DE" sz="2200" dirty="0"/>
              <a:t>im Hafen Gelände baden kann und eigentlich sehr schön dieses </a:t>
            </a:r>
            <a:r>
              <a:rPr lang="de-DE" sz="2200" dirty="0" smtClean="0"/>
              <a:t>Ambiente.</a:t>
            </a:r>
            <a:endParaRPr lang="en-US" sz="2200" dirty="0"/>
          </a:p>
        </p:txBody>
      </p:sp>
    </p:spTree>
    <p:extLst>
      <p:ext uri="{BB962C8B-B14F-4D97-AF65-F5344CB8AC3E}">
        <p14:creationId xmlns:p14="http://schemas.microsoft.com/office/powerpoint/2010/main" val="1613807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4363" y="3244334"/>
            <a:ext cx="295274" cy="369332"/>
          </a:xfrm>
          <a:prstGeom prst="rect">
            <a:avLst/>
          </a:prstGeom>
        </p:spPr>
        <p:txBody>
          <a:bodyPr wrap="none">
            <a:spAutoFit/>
          </a:bodyPr>
          <a:lstStyle/>
          <a:p>
            <a:r>
              <a:rPr lang="de-DE" dirty="0"/>
              <a:t>a</a:t>
            </a:r>
            <a:endParaRPr lang="en-US" dirty="0"/>
          </a:p>
        </p:txBody>
      </p:sp>
      <p:sp>
        <p:nvSpPr>
          <p:cNvPr id="5" name="Content Placeholder 2"/>
          <p:cNvSpPr txBox="1">
            <a:spLocks/>
          </p:cNvSpPr>
          <p:nvPr/>
        </p:nvSpPr>
        <p:spPr>
          <a:xfrm>
            <a:off x="-36512" y="260648"/>
            <a:ext cx="1872208" cy="23042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2200" dirty="0" smtClean="0"/>
              <a:t>Nochmal Bilder aus Aalborg und vom unterirdischen Museum</a:t>
            </a:r>
          </a:p>
          <a:p>
            <a:endParaRPr lang="en-US" dirty="0"/>
          </a:p>
        </p:txBody>
      </p:sp>
      <p:sp>
        <p:nvSpPr>
          <p:cNvPr id="6"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29./30.04.2024</a:t>
            </a:r>
            <a:endParaRPr lang="en-US" sz="2400"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9942" y="689990"/>
            <a:ext cx="5230667" cy="3152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449292"/>
            <a:ext cx="4574654" cy="4059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3823702"/>
            <a:ext cx="4852665" cy="2654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551450"/>
            <a:ext cx="1887116" cy="190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2709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40352" y="213694"/>
            <a:ext cx="1102218" cy="432048"/>
          </a:xfrm>
        </p:spPr>
        <p:txBody>
          <a:bodyPr>
            <a:normAutofit fontScale="85000" lnSpcReduction="10000"/>
          </a:bodyPr>
          <a:lstStyle/>
          <a:p>
            <a:pPr marL="0" indent="0">
              <a:buNone/>
            </a:pPr>
            <a:r>
              <a:rPr lang="en-US" sz="2200" dirty="0" err="1" smtClean="0"/>
              <a:t>Thylstrup</a:t>
            </a:r>
            <a:endParaRPr lang="en-US" sz="2200" dirty="0"/>
          </a:p>
        </p:txBody>
      </p:sp>
      <p:pic>
        <p:nvPicPr>
          <p:cNvPr id="17410" name="Picture 2" descr="https://lh5.googleusercontent.com/p/AF1QipOJPkJ_eDwJJGuHq8FYPMMkyEi9_D2fNViRWtok=w408-h306-k-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189" y="523143"/>
            <a:ext cx="4041851" cy="303138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95536" y="116632"/>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30.04.2024</a:t>
            </a:r>
            <a:endParaRPr lang="en-US" sz="2400" dirty="0"/>
          </a:p>
        </p:txBody>
      </p:sp>
      <p:sp>
        <p:nvSpPr>
          <p:cNvPr id="4" name="TextBox 3"/>
          <p:cNvSpPr txBox="1"/>
          <p:nvPr/>
        </p:nvSpPr>
        <p:spPr>
          <a:xfrm>
            <a:off x="5724128" y="620688"/>
            <a:ext cx="3419872" cy="6186309"/>
          </a:xfrm>
          <a:prstGeom prst="rect">
            <a:avLst/>
          </a:prstGeom>
          <a:noFill/>
        </p:spPr>
        <p:txBody>
          <a:bodyPr wrap="square" rtlCol="0">
            <a:spAutoFit/>
          </a:bodyPr>
          <a:lstStyle/>
          <a:p>
            <a:r>
              <a:rPr lang="de-DE" sz="2200" dirty="0" smtClean="0"/>
              <a:t>Bin </a:t>
            </a:r>
            <a:r>
              <a:rPr lang="de-DE" sz="2200" dirty="0"/>
              <a:t>heute kurz nur gefahren knapp 25 </a:t>
            </a:r>
            <a:r>
              <a:rPr lang="de-DE" sz="2200" dirty="0" smtClean="0"/>
              <a:t>km aber </a:t>
            </a:r>
            <a:r>
              <a:rPr lang="de-DE" sz="2200" dirty="0"/>
              <a:t>einerseits sind die </a:t>
            </a:r>
            <a:r>
              <a:rPr lang="de-DE" sz="2200" dirty="0" err="1"/>
              <a:t>Shelterplätze</a:t>
            </a:r>
            <a:r>
              <a:rPr lang="de-DE" sz="2200" dirty="0"/>
              <a:t> hier im Norden relativ rar und liegen kaum an der Straße und außerdem muss ich ja </a:t>
            </a:r>
            <a:r>
              <a:rPr lang="de-DE" sz="2200" dirty="0" smtClean="0"/>
              <a:t>trödeln. Hier </a:t>
            </a:r>
            <a:r>
              <a:rPr lang="de-DE" sz="2200" dirty="0"/>
              <a:t>kann ich mich ausruhen, der Platz ist ja ideal zum Baden </a:t>
            </a:r>
            <a:r>
              <a:rPr lang="de-DE" sz="2200" dirty="0" smtClean="0"/>
              <a:t>oder Angeln. Hatte </a:t>
            </a:r>
            <a:r>
              <a:rPr lang="de-DE" sz="2200" dirty="0"/>
              <a:t>heute meine erste kleine Panne, eine gebrochene Speiche, die ich erstmal notdürftig versorgt habe. Wechsel der Speicher erst in Hirtshals oder auf dem Schiff. Da ich eingekauft habe, bin ich versorgt </a:t>
            </a:r>
            <a:r>
              <a:rPr lang="de-DE" sz="2200" dirty="0" smtClean="0"/>
              <a:t>.</a:t>
            </a:r>
            <a:endParaRPr lang="en-US" sz="2200" dirty="0"/>
          </a:p>
        </p:txBody>
      </p:sp>
      <p:sp>
        <p:nvSpPr>
          <p:cNvPr id="5" name="TextBox 4"/>
          <p:cNvSpPr txBox="1"/>
          <p:nvPr/>
        </p:nvSpPr>
        <p:spPr>
          <a:xfrm>
            <a:off x="0" y="3602047"/>
            <a:ext cx="5796136" cy="3139321"/>
          </a:xfrm>
          <a:prstGeom prst="rect">
            <a:avLst/>
          </a:prstGeom>
          <a:noFill/>
        </p:spPr>
        <p:txBody>
          <a:bodyPr wrap="square" rtlCol="0">
            <a:spAutoFit/>
          </a:bodyPr>
          <a:lstStyle/>
          <a:p>
            <a:r>
              <a:rPr lang="de-DE" sz="2200" dirty="0"/>
              <a:t>Richtiger netter </a:t>
            </a:r>
            <a:r>
              <a:rPr lang="de-DE" sz="2200" dirty="0" err="1"/>
              <a:t>Shelterplatz</a:t>
            </a:r>
            <a:r>
              <a:rPr lang="de-DE" sz="2200" dirty="0"/>
              <a:t>, eine Dame hat gerade gebadet, </a:t>
            </a:r>
            <a:r>
              <a:rPr lang="de-DE" sz="2200" dirty="0" smtClean="0"/>
              <a:t>mache ich </a:t>
            </a:r>
            <a:r>
              <a:rPr lang="de-DE" sz="2200" dirty="0"/>
              <a:t>natürlich keine Fotos, und </a:t>
            </a:r>
            <a:r>
              <a:rPr lang="de-DE" sz="2200" dirty="0" smtClean="0"/>
              <a:t>trocknet sich </a:t>
            </a:r>
            <a:r>
              <a:rPr lang="de-DE" sz="2200" dirty="0"/>
              <a:t>gerade wieder </a:t>
            </a:r>
            <a:r>
              <a:rPr lang="de-DE" sz="2200" dirty="0" smtClean="0"/>
              <a:t>ab. Das </a:t>
            </a:r>
            <a:r>
              <a:rPr lang="de-DE" sz="2200" dirty="0"/>
              <a:t>ganze ist auch in der Nähe d</a:t>
            </a:r>
            <a:r>
              <a:rPr lang="de-DE" sz="2200" dirty="0" smtClean="0"/>
              <a:t>es </a:t>
            </a:r>
            <a:r>
              <a:rPr lang="de-DE" sz="2200" dirty="0"/>
              <a:t>Ortes </a:t>
            </a:r>
            <a:r>
              <a:rPr lang="de-DE" sz="2200" dirty="0" err="1" smtClean="0"/>
              <a:t>Thylstrup</a:t>
            </a:r>
            <a:r>
              <a:rPr lang="de-DE" sz="2200" dirty="0" smtClean="0"/>
              <a:t>, </a:t>
            </a:r>
            <a:r>
              <a:rPr lang="de-DE" sz="2200" dirty="0"/>
              <a:t>und da kommen die Leute natürlich gerne hier abends normal zu einem Dip oder zum </a:t>
            </a:r>
            <a:r>
              <a:rPr lang="de-DE" sz="2200" dirty="0" smtClean="0"/>
              <a:t>Angeln</a:t>
            </a:r>
            <a:r>
              <a:rPr lang="de-DE" sz="2200" dirty="0"/>
              <a:t>. Heute habe ich sogar etwas Gesellschaft ein Mann mit klein Sohn (ca.8) baut sein Zelt </a:t>
            </a:r>
            <a:r>
              <a:rPr lang="de-DE" sz="2200" dirty="0" smtClean="0"/>
              <a:t>auf und sie angeln </a:t>
            </a:r>
            <a:r>
              <a:rPr lang="de-DE" sz="2200" dirty="0"/>
              <a:t>auf aber 100m entfernt, stört </a:t>
            </a:r>
            <a:r>
              <a:rPr lang="de-DE" sz="2200" dirty="0" smtClean="0"/>
              <a:t>nicht.</a:t>
            </a:r>
            <a:endParaRPr lang="en-US" sz="2200" dirty="0"/>
          </a:p>
        </p:txBody>
      </p:sp>
    </p:spTree>
    <p:extLst>
      <p:ext uri="{BB962C8B-B14F-4D97-AF65-F5344CB8AC3E}">
        <p14:creationId xmlns:p14="http://schemas.microsoft.com/office/powerpoint/2010/main" val="3412935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31224" cy="346050"/>
          </a:xfrm>
        </p:spPr>
        <p:txBody>
          <a:bodyPr>
            <a:noAutofit/>
          </a:bodyPr>
          <a:lstStyle/>
          <a:p>
            <a:r>
              <a:rPr lang="en-US" sz="2400" dirty="0" smtClean="0"/>
              <a:t>21.04.2024</a:t>
            </a:r>
            <a:endParaRPr lang="en-US" sz="2400" dirty="0"/>
          </a:p>
        </p:txBody>
      </p:sp>
      <p:sp>
        <p:nvSpPr>
          <p:cNvPr id="3" name="Content Placeholder 2"/>
          <p:cNvSpPr>
            <a:spLocks noGrp="1"/>
          </p:cNvSpPr>
          <p:nvPr>
            <p:ph idx="1"/>
          </p:nvPr>
        </p:nvSpPr>
        <p:spPr>
          <a:xfrm>
            <a:off x="457200" y="692696"/>
            <a:ext cx="8229600" cy="5688632"/>
          </a:xfrm>
        </p:spPr>
        <p:txBody>
          <a:bodyPr>
            <a:normAutofit fontScale="70000" lnSpcReduction="20000"/>
          </a:bodyPr>
          <a:lstStyle/>
          <a:p>
            <a:pPr marL="0" indent="0">
              <a:buNone/>
            </a:pPr>
            <a:r>
              <a:rPr lang="de-DE" dirty="0" smtClean="0"/>
              <a:t>Die Idee von Kiel zu fahren hatte mich dann bestärkt, da ich dann noch </a:t>
            </a:r>
            <a:r>
              <a:rPr lang="de-DE" dirty="0" err="1"/>
              <a:t>H</a:t>
            </a:r>
            <a:r>
              <a:rPr lang="de-DE" dirty="0" err="1" smtClean="0"/>
              <a:t>aithabu</a:t>
            </a:r>
            <a:r>
              <a:rPr lang="de-DE" dirty="0" smtClean="0"/>
              <a:t> besuchen konnte, wo ich immer schon mal hin wollte, ein Wikinger Museum und ein sehr spektakulärer und wichtiger Handelsplatz der Wikinger vom 7 bis zum 11 Jahrhundert. </a:t>
            </a:r>
          </a:p>
          <a:p>
            <a:pPr marL="0" indent="0">
              <a:buNone/>
            </a:pPr>
            <a:r>
              <a:rPr lang="de-DE" dirty="0" smtClean="0"/>
              <a:t>Das lag auf dem Weg und habe dann dort zwei Stunden verbracht, gut Kaffee getrunken und Kuchen gegessen mit netter Bedienung und danach </a:t>
            </a:r>
            <a:r>
              <a:rPr lang="de-DE" dirty="0"/>
              <a:t>mich im </a:t>
            </a:r>
            <a:r>
              <a:rPr lang="de-DE" dirty="0" smtClean="0"/>
              <a:t>Museum umgesehen und ein paar Fotos gemacht. Jetzt sitze ich irgendwo im Wald und das war gar nicht so einfach denn es gibt zwei Hindernisse zum Zelten: erstens Bewohnerdichte und zweitens der wahnsinnig feuchte Boden also am Feld zu schlafen ist unmöglich, also musste ich einen erhobenen Waldplatz finden wo das Wasser abgelaufen war. Ist mir einigermaßen geglückt. </a:t>
            </a:r>
          </a:p>
          <a:p>
            <a:pPr marL="0" indent="0">
              <a:buNone/>
            </a:pPr>
            <a:r>
              <a:rPr lang="de-DE" dirty="0" smtClean="0"/>
              <a:t>Das Zelt ist aufgebaut das Zelt ist aufgebaut und ich schaue der Sonne beim untergehen zu bisschen was zum Essen und Trinken habe ich auch eingekauft war nicht so einfach da am Sonntag alles zu ist und in den Tanken auch nicht immer die Auswahl so üppig ist. Aber es wird reichen und morgen geht's weiter dann vermutlich bis Flensburg und weiter nach Dänemark. </a:t>
            </a:r>
            <a:endParaRPr lang="de-DE" dirty="0"/>
          </a:p>
          <a:p>
            <a:pPr marL="0" indent="0">
              <a:buNone/>
            </a:pPr>
            <a:r>
              <a:rPr lang="de-DE" dirty="0" smtClean="0"/>
              <a:t>Die Strecke war jetzt nicht so spektakulär und ungefähr 65 km das reicht für den ersten Tag. </a:t>
            </a:r>
            <a:endParaRPr lang="en-US" dirty="0"/>
          </a:p>
        </p:txBody>
      </p:sp>
    </p:spTree>
    <p:extLst>
      <p:ext uri="{BB962C8B-B14F-4D97-AF65-F5344CB8AC3E}">
        <p14:creationId xmlns:p14="http://schemas.microsoft.com/office/powerpoint/2010/main" val="1807481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678706"/>
            <a:ext cx="3630214" cy="272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539552" y="44624"/>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30.04./01.05.2024</a:t>
            </a:r>
            <a:endParaRPr lang="en-US" sz="2400" dirty="0"/>
          </a:p>
        </p:txBody>
      </p:sp>
      <p:sp>
        <p:nvSpPr>
          <p:cNvPr id="4" name="TextBox 3"/>
          <p:cNvSpPr txBox="1"/>
          <p:nvPr/>
        </p:nvSpPr>
        <p:spPr>
          <a:xfrm>
            <a:off x="3707904" y="678706"/>
            <a:ext cx="5328592" cy="5847755"/>
          </a:xfrm>
          <a:prstGeom prst="rect">
            <a:avLst/>
          </a:prstGeom>
          <a:noFill/>
        </p:spPr>
        <p:txBody>
          <a:bodyPr wrap="square" rtlCol="0">
            <a:spAutoFit/>
          </a:bodyPr>
          <a:lstStyle/>
          <a:p>
            <a:r>
              <a:rPr lang="de-DE" sz="2200" dirty="0"/>
              <a:t>So liebe "on </a:t>
            </a:r>
            <a:r>
              <a:rPr lang="de-DE" sz="2200" dirty="0" err="1"/>
              <a:t>the</a:t>
            </a:r>
            <a:r>
              <a:rPr lang="de-DE" sz="2200" dirty="0"/>
              <a:t> </a:t>
            </a:r>
            <a:r>
              <a:rPr lang="de-DE" sz="2200" dirty="0" err="1"/>
              <a:t>road</a:t>
            </a:r>
            <a:r>
              <a:rPr lang="de-DE" sz="2200" dirty="0"/>
              <a:t>" </a:t>
            </a:r>
            <a:r>
              <a:rPr lang="de-DE" sz="2200" dirty="0" err="1"/>
              <a:t>follower</a:t>
            </a:r>
            <a:r>
              <a:rPr lang="de-DE" sz="2200" dirty="0"/>
              <a:t> bin angekommen </a:t>
            </a:r>
            <a:r>
              <a:rPr lang="de-DE" sz="2200" dirty="0" smtClean="0"/>
              <a:t>(unten) nach </a:t>
            </a:r>
            <a:r>
              <a:rPr lang="de-DE" sz="2200" dirty="0"/>
              <a:t>ungefähr 50 km radeln. Der letzte Teil war ziemlich hügelig ansonsten sehr schöne Radstrecke mit wenig </a:t>
            </a:r>
            <a:r>
              <a:rPr lang="de-DE" sz="2200" dirty="0" smtClean="0"/>
              <a:t>Steigungen, </a:t>
            </a:r>
            <a:r>
              <a:rPr lang="de-DE" sz="2200" dirty="0"/>
              <a:t>guten Wetter und sogar ein kleines Nickerchen im Wald in der Hängematte konnte ich mir leisten. </a:t>
            </a:r>
            <a:r>
              <a:rPr lang="de-DE" sz="2200" dirty="0" smtClean="0"/>
              <a:t>Um </a:t>
            </a:r>
            <a:r>
              <a:rPr lang="de-DE" sz="2200" dirty="0"/>
              <a:t>das ganze etwas zu </a:t>
            </a:r>
            <a:r>
              <a:rPr lang="de-DE" sz="2200" dirty="0" err="1"/>
              <a:t>aufzuhübschen</a:t>
            </a:r>
            <a:r>
              <a:rPr lang="de-DE" sz="2200" dirty="0"/>
              <a:t> oder sichtbarer zu </a:t>
            </a:r>
            <a:r>
              <a:rPr lang="de-DE" sz="2200" dirty="0" smtClean="0"/>
              <a:t>machen, </a:t>
            </a:r>
            <a:r>
              <a:rPr lang="de-DE" sz="2200" dirty="0"/>
              <a:t>habe ich noch ein </a:t>
            </a:r>
            <a:r>
              <a:rPr lang="de-DE" sz="2200" dirty="0" smtClean="0"/>
              <a:t>Mini-Video </a:t>
            </a:r>
            <a:r>
              <a:rPr lang="de-DE" sz="2200" dirty="0"/>
              <a:t>dazu gehängt das den Blick auf die </a:t>
            </a:r>
            <a:r>
              <a:rPr lang="de-DE" sz="2200" dirty="0" err="1"/>
              <a:t>Shelterlandschaft</a:t>
            </a:r>
            <a:r>
              <a:rPr lang="de-DE" sz="2200" dirty="0"/>
              <a:t> zeigt, die immer ziemlich ähnlich ist, dann der Schwenk über die sehr gepflegte Toilette bis dann das Meer kommt das ja gerade mal vielleicht 100 m entfernt ist. Glaube ich, habe es ganz gut getroffen und </a:t>
            </a:r>
            <a:r>
              <a:rPr lang="de-DE" sz="2200" dirty="0" smtClean="0"/>
              <a:t>mache morgen einen kleinen </a:t>
            </a:r>
            <a:r>
              <a:rPr lang="de-DE" sz="2200" dirty="0"/>
              <a:t>Abstecher nach </a:t>
            </a:r>
            <a:r>
              <a:rPr lang="de-DE" sz="2200" dirty="0" smtClean="0"/>
              <a:t>Hirtshals</a:t>
            </a:r>
            <a:endParaRPr lang="en-US" sz="2200" dirty="0"/>
          </a:p>
        </p:txBody>
      </p:sp>
      <p:pic>
        <p:nvPicPr>
          <p:cNvPr id="1946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490" y="3933056"/>
            <a:ext cx="3583228" cy="268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a:xfrm>
            <a:off x="154490" y="246658"/>
            <a:ext cx="2088232"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dirty="0" err="1" smtClean="0"/>
              <a:t>Noch</a:t>
            </a:r>
            <a:r>
              <a:rPr lang="en-US" sz="2200" dirty="0" smtClean="0"/>
              <a:t> </a:t>
            </a:r>
            <a:r>
              <a:rPr lang="en-US" sz="2200" dirty="0" err="1" smtClean="0"/>
              <a:t>Thylstrup</a:t>
            </a:r>
            <a:endParaRPr lang="en-US" sz="2200" dirty="0"/>
          </a:p>
        </p:txBody>
      </p:sp>
      <p:sp>
        <p:nvSpPr>
          <p:cNvPr id="14" name="Content Placeholder 2"/>
          <p:cNvSpPr txBox="1">
            <a:spLocks/>
          </p:cNvSpPr>
          <p:nvPr/>
        </p:nvSpPr>
        <p:spPr>
          <a:xfrm>
            <a:off x="180062" y="3403615"/>
            <a:ext cx="3167802"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dirty="0" err="1" smtClean="0"/>
              <a:t>Unten</a:t>
            </a:r>
            <a:r>
              <a:rPr lang="en-US" sz="2200" dirty="0" smtClean="0"/>
              <a:t> </a:t>
            </a:r>
            <a:r>
              <a:rPr lang="en-US" sz="2200" dirty="0" err="1" smtClean="0"/>
              <a:t>schon</a:t>
            </a:r>
            <a:r>
              <a:rPr lang="en-US" sz="2200" dirty="0" smtClean="0"/>
              <a:t> in Hirtshals</a:t>
            </a:r>
            <a:endParaRPr lang="en-US" sz="2200" dirty="0"/>
          </a:p>
        </p:txBody>
      </p:sp>
    </p:spTree>
    <p:extLst>
      <p:ext uri="{BB962C8B-B14F-4D97-AF65-F5344CB8AC3E}">
        <p14:creationId xmlns:p14="http://schemas.microsoft.com/office/powerpoint/2010/main" val="3956850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9552" y="44624"/>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01.05.2024</a:t>
            </a:r>
            <a:endParaRPr lang="en-US" sz="2400" dirty="0"/>
          </a:p>
        </p:txBody>
      </p:sp>
      <p:sp>
        <p:nvSpPr>
          <p:cNvPr id="5" name="TextBox 4"/>
          <p:cNvSpPr txBox="1"/>
          <p:nvPr/>
        </p:nvSpPr>
        <p:spPr>
          <a:xfrm>
            <a:off x="4091347" y="4617710"/>
            <a:ext cx="4680520" cy="1477328"/>
          </a:xfrm>
          <a:prstGeom prst="rect">
            <a:avLst/>
          </a:prstGeom>
          <a:noFill/>
        </p:spPr>
        <p:txBody>
          <a:bodyPr wrap="square" rtlCol="0">
            <a:spAutoFit/>
          </a:bodyPr>
          <a:lstStyle/>
          <a:p>
            <a:r>
              <a:rPr lang="de-DE" dirty="0" smtClean="0"/>
              <a:t>Um die Mini-Videos anzusehen braucht man die kostenlose </a:t>
            </a:r>
            <a:r>
              <a:rPr lang="de-DE" dirty="0" err="1" smtClean="0"/>
              <a:t>Quicktime</a:t>
            </a:r>
            <a:r>
              <a:rPr lang="de-DE" dirty="0" smtClean="0"/>
              <a:t>-App. ..Aufs Video klicken und dann auf den Abspiel-Knopf drücken. </a:t>
            </a:r>
          </a:p>
          <a:p>
            <a:r>
              <a:rPr lang="de-DE" dirty="0" smtClean="0"/>
              <a:t>Morgen folgt ein kleiner </a:t>
            </a:r>
            <a:r>
              <a:rPr lang="de-DE" dirty="0"/>
              <a:t>Abstecher nach </a:t>
            </a:r>
            <a:r>
              <a:rPr lang="de-DE" dirty="0" smtClean="0"/>
              <a:t>Hirtshals.</a:t>
            </a:r>
            <a:endParaRPr lang="en-US"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0" y="3815960"/>
            <a:ext cx="3915528" cy="293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4" y="980728"/>
            <a:ext cx="2448272" cy="646331"/>
          </a:xfrm>
          <a:prstGeom prst="rect">
            <a:avLst/>
          </a:prstGeom>
          <a:noFill/>
        </p:spPr>
        <p:txBody>
          <a:bodyPr wrap="square" rtlCol="0">
            <a:spAutoFit/>
          </a:bodyPr>
          <a:lstStyle/>
          <a:p>
            <a:r>
              <a:rPr lang="de-DE" dirty="0"/>
              <a:t>Video </a:t>
            </a:r>
            <a:r>
              <a:rPr lang="de-DE" dirty="0" smtClean="0"/>
              <a:t>vom Zeltplatz und Umgebung</a:t>
            </a:r>
            <a:endParaRPr lang="en-US" dirty="0"/>
          </a:p>
        </p:txBody>
      </p:sp>
      <p:pic>
        <p:nvPicPr>
          <p:cNvPr id="6" name="1_HirtshalsV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8791" y="476672"/>
            <a:ext cx="6461125" cy="3641725"/>
          </a:xfrm>
          <a:prstGeom prst="rect">
            <a:avLst/>
          </a:prstGeom>
        </p:spPr>
      </p:pic>
    </p:spTree>
    <p:extLst>
      <p:ext uri="{BB962C8B-B14F-4D97-AF65-F5344CB8AC3E}">
        <p14:creationId xmlns:p14="http://schemas.microsoft.com/office/powerpoint/2010/main" val="921199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9552" y="44624"/>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01.-03.05.2024</a:t>
            </a:r>
            <a:endParaRPr lang="en-US"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548680"/>
            <a:ext cx="4032448"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4922" y="548680"/>
            <a:ext cx="457555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504" y="3645360"/>
            <a:ext cx="8928992" cy="3139321"/>
          </a:xfrm>
          <a:prstGeom prst="rect">
            <a:avLst/>
          </a:prstGeom>
          <a:noFill/>
        </p:spPr>
        <p:txBody>
          <a:bodyPr wrap="square" rtlCol="0">
            <a:spAutoFit/>
          </a:bodyPr>
          <a:lstStyle/>
          <a:p>
            <a:r>
              <a:rPr lang="de-DE" sz="2200" dirty="0"/>
              <a:t>Einen kleinen  </a:t>
            </a:r>
            <a:r>
              <a:rPr lang="de-DE" sz="2200" dirty="0" smtClean="0"/>
              <a:t>Strand Spaziergang </a:t>
            </a:r>
            <a:r>
              <a:rPr lang="de-DE" sz="2200" dirty="0"/>
              <a:t>habe ich gemacht und versuche noch die </a:t>
            </a:r>
            <a:r>
              <a:rPr lang="de-DE" sz="2200" dirty="0" smtClean="0"/>
              <a:t>die </a:t>
            </a:r>
            <a:r>
              <a:rPr lang="de-DE" sz="2200" dirty="0"/>
              <a:t>Eindrücke dieses Spaziergangs in ein paar Bildern und </a:t>
            </a:r>
            <a:r>
              <a:rPr lang="de-DE" sz="2200" dirty="0" smtClean="0"/>
              <a:t>Worten </a:t>
            </a:r>
            <a:r>
              <a:rPr lang="de-DE" sz="2200" dirty="0"/>
              <a:t>festzuhalten. Sehr schöner </a:t>
            </a:r>
            <a:r>
              <a:rPr lang="de-DE" sz="2200" dirty="0" smtClean="0"/>
              <a:t>Ort, </a:t>
            </a:r>
            <a:r>
              <a:rPr lang="de-DE" sz="2200" dirty="0"/>
              <a:t>total </a:t>
            </a:r>
            <a:r>
              <a:rPr lang="de-DE" sz="2200" dirty="0" smtClean="0"/>
              <a:t>einsam, </a:t>
            </a:r>
            <a:r>
              <a:rPr lang="de-DE" sz="2200" dirty="0"/>
              <a:t>obwohl ich </a:t>
            </a:r>
            <a:r>
              <a:rPr lang="de-DE" sz="2200" dirty="0" smtClean="0"/>
              <a:t>glaube, </a:t>
            </a:r>
            <a:r>
              <a:rPr lang="de-DE" sz="2200" dirty="0"/>
              <a:t>dass </a:t>
            </a:r>
            <a:r>
              <a:rPr lang="de-DE" sz="2200" dirty="0" smtClean="0"/>
              <a:t>man im </a:t>
            </a:r>
            <a:r>
              <a:rPr lang="de-DE" sz="2200" dirty="0"/>
              <a:t>Sommer </a:t>
            </a:r>
            <a:r>
              <a:rPr lang="de-DE" sz="2200" dirty="0" smtClean="0"/>
              <a:t>nicht </a:t>
            </a:r>
            <a:r>
              <a:rPr lang="de-DE" sz="2200" dirty="0"/>
              <a:t>ganz alleine ist. Mit dem Bernstein wird's wahrscheinlich noch ein bisschen </a:t>
            </a:r>
            <a:r>
              <a:rPr lang="de-DE" sz="2200" dirty="0" smtClean="0"/>
              <a:t>dauern, </a:t>
            </a:r>
            <a:r>
              <a:rPr lang="de-DE" sz="2200" dirty="0"/>
              <a:t>aber ich glaube die Muscheln sind auch interessant. Und so begebe ich mich jetzt mal zum Abendessen etwas früher als sonst denn das Netz ist </a:t>
            </a:r>
            <a:r>
              <a:rPr lang="de-DE" sz="2200" dirty="0" smtClean="0"/>
              <a:t>da </a:t>
            </a:r>
            <a:r>
              <a:rPr lang="de-DE" sz="2200" dirty="0"/>
              <a:t>wo die Sitzgelegenheiten </a:t>
            </a:r>
            <a:r>
              <a:rPr lang="de-DE" sz="2200" dirty="0" smtClean="0"/>
              <a:t>sind, </a:t>
            </a:r>
            <a:r>
              <a:rPr lang="de-DE" sz="2200" dirty="0"/>
              <a:t>wirklich extrem schwach und deswegen muss ich </a:t>
            </a:r>
            <a:r>
              <a:rPr lang="de-DE" sz="2200" dirty="0" smtClean="0"/>
              <a:t>zum Empfang immer </a:t>
            </a:r>
            <a:r>
              <a:rPr lang="de-DE" sz="2200" dirty="0"/>
              <a:t>auf den Weg </a:t>
            </a:r>
            <a:r>
              <a:rPr lang="de-DE" sz="2200" dirty="0" smtClean="0"/>
              <a:t>gehen, </a:t>
            </a:r>
            <a:r>
              <a:rPr lang="de-DE" sz="2200" dirty="0"/>
              <a:t>damit ich zumindest die Sachen </a:t>
            </a:r>
            <a:r>
              <a:rPr lang="de-DE" sz="2200" dirty="0" smtClean="0"/>
              <a:t>los schicken </a:t>
            </a:r>
            <a:r>
              <a:rPr lang="de-DE" sz="2200" dirty="0"/>
              <a:t>kann, die ich los schicken möchte. </a:t>
            </a:r>
            <a:endParaRPr lang="en-US" sz="2200" dirty="0"/>
          </a:p>
        </p:txBody>
      </p:sp>
    </p:spTree>
    <p:extLst>
      <p:ext uri="{BB962C8B-B14F-4D97-AF65-F5344CB8AC3E}">
        <p14:creationId xmlns:p14="http://schemas.microsoft.com/office/powerpoint/2010/main" val="314020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76672"/>
            <a:ext cx="3384376" cy="6048672"/>
          </a:xfrm>
        </p:spPr>
        <p:txBody>
          <a:bodyPr>
            <a:noAutofit/>
          </a:bodyPr>
          <a:lstStyle/>
          <a:p>
            <a:pPr marL="0" indent="0">
              <a:buNone/>
            </a:pPr>
            <a:r>
              <a:rPr lang="de-DE" sz="2200" dirty="0" smtClean="0"/>
              <a:t>Frühstück </a:t>
            </a:r>
            <a:r>
              <a:rPr lang="de-DE" sz="2200" dirty="0"/>
              <a:t>geglückt und dann auf den Reitwegen nach Hirtshals, ging </a:t>
            </a:r>
            <a:r>
              <a:rPr lang="de-DE" sz="2200" dirty="0" smtClean="0"/>
              <a:t>prima, </a:t>
            </a:r>
            <a:r>
              <a:rPr lang="de-DE" sz="2200" dirty="0"/>
              <a:t>45 Min. ..und fand auch gleich das </a:t>
            </a:r>
            <a:r>
              <a:rPr lang="de-DE" sz="2200" dirty="0" err="1"/>
              <a:t>Smyril</a:t>
            </a:r>
            <a:r>
              <a:rPr lang="de-DE" sz="2200" dirty="0"/>
              <a:t> </a:t>
            </a:r>
            <a:r>
              <a:rPr lang="de-DE" sz="2200" dirty="0" smtClean="0"/>
              <a:t>Line Büro</a:t>
            </a:r>
            <a:r>
              <a:rPr lang="de-DE" sz="2200" dirty="0"/>
              <a:t>. Karte ratz </a:t>
            </a:r>
            <a:r>
              <a:rPr lang="de-DE" sz="2200" dirty="0" err="1"/>
              <a:t>fatz</a:t>
            </a:r>
            <a:r>
              <a:rPr lang="de-DE" sz="2200" dirty="0"/>
              <a:t> gekauft. </a:t>
            </a:r>
            <a:r>
              <a:rPr lang="de-DE" sz="2200" dirty="0" smtClean="0"/>
              <a:t>430€</a:t>
            </a:r>
            <a:r>
              <a:rPr lang="de-DE" sz="2200" dirty="0"/>
              <a:t>, ok dafür fliegt Condor auch fast rund um die Welt 🙃 und Kabinen ausverkauft daher </a:t>
            </a:r>
            <a:r>
              <a:rPr lang="de-DE" sz="2200" dirty="0" smtClean="0"/>
              <a:t>6er Kabine, </a:t>
            </a:r>
            <a:r>
              <a:rPr lang="de-DE" sz="2200" dirty="0"/>
              <a:t>ich werde dokumentieren. Sonst ist Hirtshals eher ein vergrößerter Hafen. Los geht's Samstag um 15:00 Ankunft vermutlich </a:t>
            </a:r>
            <a:r>
              <a:rPr lang="de-DE" sz="2200" dirty="0" smtClean="0"/>
              <a:t>Dienstag morgen mit 4 Std</a:t>
            </a:r>
            <a:r>
              <a:rPr lang="de-DE" sz="2200" dirty="0"/>
              <a:t>. Aufenthalt auf den Färöern </a:t>
            </a:r>
            <a:endParaRPr lang="en-US" sz="2200" dirty="0"/>
          </a:p>
        </p:txBody>
      </p:sp>
      <p:sp>
        <p:nvSpPr>
          <p:cNvPr id="5" name="Title 1"/>
          <p:cNvSpPr txBox="1">
            <a:spLocks/>
          </p:cNvSpPr>
          <p:nvPr/>
        </p:nvSpPr>
        <p:spPr>
          <a:xfrm>
            <a:off x="539552" y="44624"/>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01.-03.05.2024</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223" y="980728"/>
            <a:ext cx="5239883" cy="460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70481" y="5877272"/>
            <a:ext cx="4269160" cy="769441"/>
          </a:xfrm>
          <a:prstGeom prst="rect">
            <a:avLst/>
          </a:prstGeom>
          <a:noFill/>
        </p:spPr>
        <p:txBody>
          <a:bodyPr wrap="square" rtlCol="0">
            <a:spAutoFit/>
          </a:bodyPr>
          <a:lstStyle/>
          <a:p>
            <a:r>
              <a:rPr lang="de-DE" sz="2200" dirty="0"/>
              <a:t>Traditionelles Spiel in </a:t>
            </a:r>
            <a:r>
              <a:rPr lang="de-DE" sz="2200" dirty="0" smtClean="0"/>
              <a:t>Dänemark; </a:t>
            </a:r>
            <a:r>
              <a:rPr lang="de-DE" sz="2200" dirty="0"/>
              <a:t>sagt Tobi: Leitergolf</a:t>
            </a:r>
            <a:endParaRPr lang="en-US" sz="2200" dirty="0"/>
          </a:p>
        </p:txBody>
      </p:sp>
    </p:spTree>
    <p:extLst>
      <p:ext uri="{BB962C8B-B14F-4D97-AF65-F5344CB8AC3E}">
        <p14:creationId xmlns:p14="http://schemas.microsoft.com/office/powerpoint/2010/main" val="31283782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4000" cy="248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531424" y="0"/>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01.-03.05.2024</a:t>
            </a:r>
            <a:endParaRPr lang="en-US" sz="2400" dirty="0"/>
          </a:p>
        </p:txBody>
      </p:sp>
      <p:sp>
        <p:nvSpPr>
          <p:cNvPr id="4" name="TextBox 3"/>
          <p:cNvSpPr txBox="1"/>
          <p:nvPr/>
        </p:nvSpPr>
        <p:spPr>
          <a:xfrm>
            <a:off x="107504" y="3717032"/>
            <a:ext cx="8856984" cy="1200329"/>
          </a:xfrm>
          <a:prstGeom prst="rect">
            <a:avLst/>
          </a:prstGeom>
          <a:noFill/>
        </p:spPr>
        <p:txBody>
          <a:bodyPr wrap="square" rtlCol="0">
            <a:spAutoFit/>
          </a:bodyPr>
          <a:lstStyle/>
          <a:p>
            <a:r>
              <a:rPr lang="de-DE" dirty="0"/>
              <a:t>Heute morgen am Strand. Sitze gerade gemütlich im Ozeanarium in Hirtshals, das ist so eine Art </a:t>
            </a:r>
            <a:r>
              <a:rPr lang="de-DE" dirty="0" smtClean="0"/>
              <a:t>Marinemuseum. </a:t>
            </a:r>
            <a:r>
              <a:rPr lang="de-DE" dirty="0"/>
              <a:t>Hier kann man sich ganz gut ausruhen mal einen Kaffee trinken bisschen was ansehen und habe ja noch Zeit. Denn nach dem Frühstück bin ich gleich nach Hirtshals um mein Ticket zu kaufen.</a:t>
            </a:r>
            <a:endParaRPr lang="en-US" dirty="0"/>
          </a:p>
        </p:txBody>
      </p:sp>
    </p:spTree>
    <p:extLst>
      <p:ext uri="{BB962C8B-B14F-4D97-AF65-F5344CB8AC3E}">
        <p14:creationId xmlns:p14="http://schemas.microsoft.com/office/powerpoint/2010/main" val="17228573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4453873"/>
            <a:ext cx="5940152" cy="5256584"/>
          </a:xfrm>
        </p:spPr>
        <p:txBody>
          <a:bodyPr>
            <a:noAutofit/>
          </a:bodyPr>
          <a:lstStyle/>
          <a:p>
            <a:pPr marL="0" indent="0">
              <a:buNone/>
            </a:pPr>
            <a:r>
              <a:rPr lang="de-DE" sz="1800" dirty="0" smtClean="0"/>
              <a:t>Gestern </a:t>
            </a:r>
            <a:r>
              <a:rPr lang="de-DE" sz="1800" dirty="0"/>
              <a:t>war das übrigens ein </a:t>
            </a:r>
            <a:r>
              <a:rPr lang="de-DE" sz="1800" dirty="0" smtClean="0"/>
              <a:t>populärer </a:t>
            </a:r>
            <a:r>
              <a:rPr lang="de-DE" sz="1800" dirty="0" err="1"/>
              <a:t>Shelterplatz</a:t>
            </a:r>
            <a:r>
              <a:rPr lang="de-DE" sz="1800" dirty="0"/>
              <a:t>: es kam noch ein Belgier so in den 40ern und ein Pärchen eher osteuropäischer Provenienz, eher noch </a:t>
            </a:r>
            <a:r>
              <a:rPr lang="de-DE" sz="1800" dirty="0" smtClean="0"/>
              <a:t>jünger, </a:t>
            </a:r>
            <a:r>
              <a:rPr lang="de-DE" sz="1800" dirty="0"/>
              <a:t>aber da es zwei sehr getrennte </a:t>
            </a:r>
            <a:r>
              <a:rPr lang="de-DE" sz="1800" dirty="0" err="1"/>
              <a:t>Shelterplätze</a:t>
            </a:r>
            <a:r>
              <a:rPr lang="de-DE" sz="1800" dirty="0"/>
              <a:t> gibt, war das eben so kein Problem. Der Belgier mit Namen Tel begleitete mich noch beim Abendessen und konnte mir auch eine Butter </a:t>
            </a:r>
            <a:r>
              <a:rPr lang="de-DE" sz="1800" dirty="0" smtClean="0"/>
              <a:t>beisteuern, </a:t>
            </a:r>
            <a:r>
              <a:rPr lang="de-DE" sz="1800" dirty="0"/>
              <a:t>damit meine gebratenen Eier nicht ganz so ansetzten. </a:t>
            </a:r>
            <a:r>
              <a:rPr lang="de-DE" sz="1800" dirty="0" smtClean="0"/>
              <a:t>Morgen </a:t>
            </a:r>
            <a:r>
              <a:rPr lang="de-DE" sz="1800" dirty="0"/>
              <a:t>fährt das Schiff  </a:t>
            </a:r>
            <a:endParaRPr lang="en-US"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455201"/>
            <a:ext cx="6624736" cy="399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531424" y="0"/>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01.-03.05.2024</a:t>
            </a:r>
            <a:endParaRPr lang="en-US" sz="2400" dirty="0"/>
          </a:p>
        </p:txBody>
      </p:sp>
      <p:sp>
        <p:nvSpPr>
          <p:cNvPr id="4" name="TextBox 3"/>
          <p:cNvSpPr txBox="1"/>
          <p:nvPr/>
        </p:nvSpPr>
        <p:spPr>
          <a:xfrm>
            <a:off x="6804248" y="44624"/>
            <a:ext cx="2304256" cy="6740307"/>
          </a:xfrm>
          <a:prstGeom prst="rect">
            <a:avLst/>
          </a:prstGeom>
          <a:noFill/>
        </p:spPr>
        <p:txBody>
          <a:bodyPr wrap="square" rtlCol="0">
            <a:spAutoFit/>
          </a:bodyPr>
          <a:lstStyle/>
          <a:p>
            <a:r>
              <a:rPr lang="de-DE" dirty="0"/>
              <a:t>Es freut mich dass so ein reger Austausch statt findet um das traditionelle Wikingerspiel zu erkunden. Ich kam nur nicht mehr dazu, </a:t>
            </a:r>
            <a:r>
              <a:rPr lang="de-DE" dirty="0" smtClean="0"/>
              <a:t>mehr zu </a:t>
            </a:r>
            <a:r>
              <a:rPr lang="de-DE" dirty="0"/>
              <a:t>erklären da das Netz so mies war. Abends traf noch ein Quartett von einem älteren Paar mit zwei Jugendlichen ein und mit den Jüngeren beim Spiel die Konfirmation zu feiern. Oben zählt ein Punkt in der Mitte zwei unten drei jeder kriegt </a:t>
            </a:r>
            <a:r>
              <a:rPr lang="de-DE" dirty="0" smtClean="0"/>
              <a:t>vier/zwei </a:t>
            </a:r>
            <a:r>
              <a:rPr lang="de-DE" dirty="0"/>
              <a:t>von diesen Geräten und das Spiel ist ja relativ einfach zu spielen( ? ) und zu verstehen.</a:t>
            </a:r>
            <a:endParaRPr lang="en-US" dirty="0"/>
          </a:p>
        </p:txBody>
      </p:sp>
    </p:spTree>
    <p:extLst>
      <p:ext uri="{BB962C8B-B14F-4D97-AF65-F5344CB8AC3E}">
        <p14:creationId xmlns:p14="http://schemas.microsoft.com/office/powerpoint/2010/main" val="3464148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528902"/>
            <a:ext cx="4104456" cy="6212466"/>
          </a:xfrm>
        </p:spPr>
        <p:txBody>
          <a:bodyPr>
            <a:noAutofit/>
          </a:bodyPr>
          <a:lstStyle/>
          <a:p>
            <a:pPr marL="0" indent="0">
              <a:buNone/>
            </a:pPr>
            <a:r>
              <a:rPr lang="de-DE" sz="1800" dirty="0" smtClean="0"/>
              <a:t>Heute am 02./03.05. sieht es so aus als wenn ich hier alleine übernachte. Das letzte Bild ist heute morgen gemacht worden und ich wollte nur abbilden, wie groß dieser </a:t>
            </a:r>
            <a:r>
              <a:rPr lang="de-DE" sz="1800" dirty="0" err="1" smtClean="0"/>
              <a:t>Shelterplatz</a:t>
            </a:r>
            <a:r>
              <a:rPr lang="de-DE" sz="1800" dirty="0" smtClean="0"/>
              <a:t> eigentlich ist und dass die drei die auch gestern übernachtet haben am ganz anderen Ende waren, nämlich auf dem Bild hier vorne und ich ganz alleine dahinten. </a:t>
            </a:r>
          </a:p>
          <a:p>
            <a:pPr marL="0" indent="0">
              <a:buNone/>
            </a:pPr>
            <a:r>
              <a:rPr lang="de-DE" sz="1800" dirty="0" smtClean="0"/>
              <a:t>Es gab es eine sehr nette Szene von vier Reitern die gerade hier vorbei kamen und ich natürlich nicht gleich so schnell ablichten konnte. Vier Menschen auf einigermaßen kleinen Pferden also Ponys vielleicht aber vielleicht auch Islandpferde, war eine sehr nette und sehr idyllische Atmosphäre hier in dem 10 km von Hirtshals entfernt. So jetzt habe ich gerade das Essen gemacht, habe mir Nudeln gebraten mit Eiern und Tomaten und bin eigentlich ganz happy und freue mich auch auf den nächsten Tag.</a:t>
            </a:r>
            <a:endParaRPr lang="en-US" sz="1800" dirty="0"/>
          </a:p>
        </p:txBody>
      </p:sp>
      <p:sp>
        <p:nvSpPr>
          <p:cNvPr id="5" name="Title 1"/>
          <p:cNvSpPr txBox="1">
            <a:spLocks/>
          </p:cNvSpPr>
          <p:nvPr/>
        </p:nvSpPr>
        <p:spPr>
          <a:xfrm>
            <a:off x="531424" y="0"/>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01.-03./04.05.2024</a:t>
            </a:r>
            <a:endParaRPr lang="en-US" sz="2400" dirty="0"/>
          </a:p>
        </p:txBody>
      </p:sp>
      <p:sp>
        <p:nvSpPr>
          <p:cNvPr id="6" name="TextBox 5"/>
          <p:cNvSpPr txBox="1"/>
          <p:nvPr/>
        </p:nvSpPr>
        <p:spPr>
          <a:xfrm>
            <a:off x="4499992" y="620688"/>
            <a:ext cx="4536504" cy="1477328"/>
          </a:xfrm>
          <a:prstGeom prst="rect">
            <a:avLst/>
          </a:prstGeom>
          <a:noFill/>
        </p:spPr>
        <p:txBody>
          <a:bodyPr wrap="square" rtlCol="0">
            <a:spAutoFit/>
          </a:bodyPr>
          <a:lstStyle/>
          <a:p>
            <a:r>
              <a:rPr lang="de-DE" dirty="0"/>
              <a:t>So bin kurz davor </a:t>
            </a:r>
            <a:r>
              <a:rPr lang="de-DE" dirty="0" smtClean="0"/>
              <a:t>einzuchecken</a:t>
            </a:r>
            <a:r>
              <a:rPr lang="de-DE" dirty="0"/>
              <a:t>, </a:t>
            </a:r>
            <a:r>
              <a:rPr lang="de-DE" dirty="0" smtClean="0"/>
              <a:t>Sitze </a:t>
            </a:r>
            <a:r>
              <a:rPr lang="de-DE" dirty="0"/>
              <a:t>im Café Moeller, die Moellers kommen ja rum in ganz </a:t>
            </a:r>
            <a:r>
              <a:rPr lang="de-DE" dirty="0" smtClean="0"/>
              <a:t>Dänemark,  </a:t>
            </a:r>
            <a:r>
              <a:rPr lang="de-DE" dirty="0"/>
              <a:t>trinke noch einen Kaffee und habe mir eine ZEIT vom Wochenende gekauft fürs Lesen unterwegs.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188" y="3414713"/>
            <a:ext cx="47625" cy="2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663" y="3409950"/>
            <a:ext cx="66675" cy="3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3562350"/>
            <a:ext cx="66675" cy="3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3" y="3714750"/>
            <a:ext cx="66675" cy="3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863" y="3867150"/>
            <a:ext cx="66675" cy="3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019550"/>
            <a:ext cx="66675" cy="3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2008510"/>
            <a:ext cx="4058167" cy="310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4556137"/>
            <a:ext cx="3605212" cy="221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9703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562074"/>
            <a:ext cx="3776071" cy="2038834"/>
          </a:xfrm>
        </p:spPr>
        <p:txBody>
          <a:bodyPr>
            <a:normAutofit/>
          </a:bodyPr>
          <a:lstStyle/>
          <a:p>
            <a:pPr marL="0" indent="0">
              <a:buNone/>
            </a:pPr>
            <a:r>
              <a:rPr lang="de-DE" sz="1800" dirty="0" smtClean="0"/>
              <a:t>Schiff </a:t>
            </a:r>
            <a:r>
              <a:rPr lang="de-DE" sz="1800" dirty="0"/>
              <a:t>ist immer noch nicht losgefahren und wartet noch auf bessere Zeiten. Aber ich sitze an Deck es ist nicht </a:t>
            </a:r>
            <a:r>
              <a:rPr lang="de-DE" sz="1800" dirty="0" smtClean="0"/>
              <a:t>kalt. </a:t>
            </a:r>
            <a:r>
              <a:rPr lang="de-DE" sz="1800" dirty="0"/>
              <a:t>Schau anderen Leuten </a:t>
            </a:r>
            <a:r>
              <a:rPr lang="de-DE" sz="1800" dirty="0" smtClean="0"/>
              <a:t>zu, </a:t>
            </a:r>
            <a:r>
              <a:rPr lang="de-DE" sz="1800" dirty="0"/>
              <a:t>die versuchen zu </a:t>
            </a:r>
            <a:r>
              <a:rPr lang="de-DE" sz="1800" dirty="0" smtClean="0"/>
              <a:t>fotografieren. Bei </a:t>
            </a:r>
            <a:r>
              <a:rPr lang="de-DE" sz="1800" dirty="0"/>
              <a:t>dem dichten Nebel eher ein schwieriges Unterfangen</a:t>
            </a:r>
            <a:endParaRPr lang="en-US" sz="1800" dirty="0"/>
          </a:p>
        </p:txBody>
      </p:sp>
      <p:sp>
        <p:nvSpPr>
          <p:cNvPr id="4" name="Title 1"/>
          <p:cNvSpPr txBox="1">
            <a:spLocks/>
          </p:cNvSpPr>
          <p:nvPr/>
        </p:nvSpPr>
        <p:spPr>
          <a:xfrm>
            <a:off x="467544" y="33835"/>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04.-07.05.2024</a:t>
            </a:r>
            <a:endParaRPr lang="en-US" sz="24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476672"/>
            <a:ext cx="4848757"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9512" y="2733309"/>
            <a:ext cx="3672408" cy="923330"/>
          </a:xfrm>
          <a:prstGeom prst="rect">
            <a:avLst/>
          </a:prstGeom>
          <a:noFill/>
        </p:spPr>
        <p:txBody>
          <a:bodyPr wrap="square" rtlCol="0">
            <a:spAutoFit/>
          </a:bodyPr>
          <a:lstStyle/>
          <a:p>
            <a:r>
              <a:rPr lang="de-DE" dirty="0" smtClean="0"/>
              <a:t>Sehr </a:t>
            </a:r>
            <a:r>
              <a:rPr lang="de-DE" dirty="0"/>
              <a:t>schöner Platz zum Abendessen, </a:t>
            </a:r>
            <a:r>
              <a:rPr lang="de-DE" dirty="0" smtClean="0"/>
              <a:t>im </a:t>
            </a:r>
            <a:r>
              <a:rPr lang="de-DE" dirty="0"/>
              <a:t>Windschatten </a:t>
            </a:r>
            <a:r>
              <a:rPr lang="de-DE" dirty="0" smtClean="0"/>
              <a:t>und </a:t>
            </a:r>
            <a:r>
              <a:rPr lang="de-DE" dirty="0"/>
              <a:t>nicht kalt (so 15 Grad </a:t>
            </a:r>
            <a:r>
              <a:rPr lang="de-DE" dirty="0" smtClean="0"/>
              <a:t>).</a:t>
            </a:r>
            <a:endParaRPr lang="en-US" dirty="0"/>
          </a:p>
        </p:txBody>
      </p:sp>
      <p:sp>
        <p:nvSpPr>
          <p:cNvPr id="6" name="TextBox 5"/>
          <p:cNvSpPr txBox="1"/>
          <p:nvPr/>
        </p:nvSpPr>
        <p:spPr>
          <a:xfrm>
            <a:off x="179512" y="3789040"/>
            <a:ext cx="3888432" cy="2308324"/>
          </a:xfrm>
          <a:prstGeom prst="rect">
            <a:avLst/>
          </a:prstGeom>
          <a:noFill/>
        </p:spPr>
        <p:txBody>
          <a:bodyPr wrap="square" rtlCol="0">
            <a:spAutoFit/>
          </a:bodyPr>
          <a:lstStyle/>
          <a:p>
            <a:r>
              <a:rPr lang="de-DE" dirty="0"/>
              <a:t>Gleicher Platz zum Frühstück, hätte noch Vorräte und die Luft ist sehr angenehm. Temperatur gleichbleibend. Nacht war sehr angenehm, gutes Bett und weitere 5 Männer nicht störend. Gut einer </a:t>
            </a:r>
            <a:r>
              <a:rPr lang="de-DE" dirty="0" smtClean="0"/>
              <a:t>schnarchte, </a:t>
            </a:r>
            <a:r>
              <a:rPr lang="de-DE" dirty="0"/>
              <a:t>aber mit etwas Toleranz </a:t>
            </a:r>
            <a:r>
              <a:rPr lang="de-DE" dirty="0" smtClean="0"/>
              <a:t>geht‘s. Noch </a:t>
            </a:r>
            <a:r>
              <a:rPr lang="de-DE" dirty="0"/>
              <a:t>ein Tag zum Ausruhen </a:t>
            </a:r>
            <a:r>
              <a:rPr lang="de-DE" dirty="0" smtClean="0"/>
              <a:t> und</a:t>
            </a:r>
            <a:r>
              <a:rPr lang="de-DE" dirty="0"/>
              <a:t> Lesen etc. </a:t>
            </a:r>
            <a:endParaRPr lang="en-US"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5" y="3587144"/>
            <a:ext cx="4982974" cy="31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461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33835"/>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04.-07.05.2024</a:t>
            </a:r>
            <a:endParaRPr lang="en-US" sz="24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596973"/>
            <a:ext cx="4601821" cy="2931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446" y="3645024"/>
            <a:ext cx="4641367" cy="2946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8433" y="595909"/>
            <a:ext cx="4176464" cy="5909310"/>
          </a:xfrm>
          <a:prstGeom prst="rect">
            <a:avLst/>
          </a:prstGeom>
          <a:noFill/>
        </p:spPr>
        <p:txBody>
          <a:bodyPr wrap="square" rtlCol="0">
            <a:spAutoFit/>
          </a:bodyPr>
          <a:lstStyle/>
          <a:p>
            <a:r>
              <a:rPr lang="de-DE" dirty="0" smtClean="0"/>
              <a:t>Habe </a:t>
            </a:r>
            <a:r>
              <a:rPr lang="de-DE" dirty="0"/>
              <a:t>gerade einen </a:t>
            </a:r>
            <a:r>
              <a:rPr lang="de-DE" dirty="0" smtClean="0"/>
              <a:t>Internetzugang </a:t>
            </a:r>
            <a:r>
              <a:rPr lang="de-DE" dirty="0"/>
              <a:t>gekauft und das geht wunderbar</a:t>
            </a:r>
            <a:r>
              <a:rPr lang="de-DE" dirty="0" smtClean="0"/>
              <a:t>. Die </a:t>
            </a:r>
            <a:r>
              <a:rPr lang="de-DE" dirty="0" err="1" smtClean="0"/>
              <a:t>Norroenna</a:t>
            </a:r>
            <a:r>
              <a:rPr lang="de-DE" dirty="0" smtClean="0"/>
              <a:t> ist </a:t>
            </a:r>
            <a:r>
              <a:rPr lang="de-DE" dirty="0"/>
              <a:t>so ein normales Fährschiff. Sehr </a:t>
            </a:r>
            <a:r>
              <a:rPr lang="de-DE" dirty="0" smtClean="0"/>
              <a:t>nette Idee </a:t>
            </a:r>
            <a:r>
              <a:rPr lang="de-DE" dirty="0"/>
              <a:t>einer Bibliothek und viele Fotos der </a:t>
            </a:r>
            <a:r>
              <a:rPr lang="de-DE" dirty="0" smtClean="0"/>
              <a:t>Färöer </a:t>
            </a:r>
            <a:r>
              <a:rPr lang="de-DE" dirty="0"/>
              <a:t>und ihrer Menschen. Dort kann man auch in Ruhe lesen, </a:t>
            </a:r>
            <a:r>
              <a:rPr lang="de-DE" dirty="0" smtClean="0"/>
              <a:t>Deutsch, Englisch, </a:t>
            </a:r>
            <a:r>
              <a:rPr lang="de-DE" dirty="0"/>
              <a:t>Dänisch. Bisher hat mir die Fahrt ganz gut gefallen . Die Nacht war gut, schöne Bettwäsche und Bettbezüge, nette </a:t>
            </a:r>
            <a:r>
              <a:rPr lang="de-DE" dirty="0" smtClean="0"/>
              <a:t>Mitbewohner, </a:t>
            </a:r>
            <a:r>
              <a:rPr lang="de-DE" dirty="0"/>
              <a:t>so weit ich sie kennengelernt </a:t>
            </a:r>
            <a:r>
              <a:rPr lang="de-DE" dirty="0" smtClean="0"/>
              <a:t>habe. </a:t>
            </a:r>
            <a:r>
              <a:rPr lang="de-DE" dirty="0"/>
              <a:t>Ich habe </a:t>
            </a:r>
            <a:r>
              <a:rPr lang="de-DE" dirty="0" smtClean="0"/>
              <a:t>mich </a:t>
            </a:r>
            <a:r>
              <a:rPr lang="de-DE" dirty="0"/>
              <a:t>gerade eben </a:t>
            </a:r>
            <a:r>
              <a:rPr lang="de-DE" dirty="0" smtClean="0"/>
              <a:t>mit </a:t>
            </a:r>
            <a:r>
              <a:rPr lang="de-DE" dirty="0"/>
              <a:t>einem Litauer  </a:t>
            </a:r>
            <a:r>
              <a:rPr lang="de-DE" dirty="0" smtClean="0"/>
              <a:t>unterhalten. </a:t>
            </a:r>
            <a:r>
              <a:rPr lang="de-DE" dirty="0"/>
              <a:t>Er ist mit dem Motorrad unterwegs und hat hier auf dem Schiff das </a:t>
            </a:r>
            <a:r>
              <a:rPr lang="de-DE" dirty="0" smtClean="0"/>
              <a:t>Gefühl, </a:t>
            </a:r>
            <a:r>
              <a:rPr lang="de-DE" dirty="0"/>
              <a:t>eingesperrt zu sein, will lieber aktiv reisen. Mir geht es nur ein wenig </a:t>
            </a:r>
            <a:r>
              <a:rPr lang="de-DE" dirty="0" smtClean="0"/>
              <a:t>so, </a:t>
            </a:r>
            <a:r>
              <a:rPr lang="de-DE" dirty="0"/>
              <a:t>aber das Fahren hat dann </a:t>
            </a:r>
            <a:r>
              <a:rPr lang="de-DE" dirty="0" smtClean="0"/>
              <a:t>auch schon </a:t>
            </a:r>
            <a:r>
              <a:rPr lang="de-DE" dirty="0"/>
              <a:t>eine Qualität, denn dann ist man einfach beschäftigt, hat ein Ziel von denkt an sonst nichts (Zen und das Fahren mit dem ...Rad).  Aber ich halte es hier gut aus, habe die ZEIT fast durch. </a:t>
            </a:r>
            <a:endParaRPr lang="en-US" dirty="0"/>
          </a:p>
        </p:txBody>
      </p:sp>
      <p:sp>
        <p:nvSpPr>
          <p:cNvPr id="6" name="TextBox 5"/>
          <p:cNvSpPr txBox="1"/>
          <p:nvPr/>
        </p:nvSpPr>
        <p:spPr>
          <a:xfrm>
            <a:off x="4539088" y="5945228"/>
            <a:ext cx="4536504" cy="646331"/>
          </a:xfrm>
          <a:prstGeom prst="rect">
            <a:avLst/>
          </a:prstGeom>
          <a:noFill/>
        </p:spPr>
        <p:txBody>
          <a:bodyPr wrap="square" rtlCol="0">
            <a:spAutoFit/>
          </a:bodyPr>
          <a:lstStyle/>
          <a:p>
            <a:r>
              <a:rPr lang="de-DE" dirty="0">
                <a:solidFill>
                  <a:srgbClr val="FFFF00"/>
                </a:solidFill>
              </a:rPr>
              <a:t>Das </a:t>
            </a:r>
            <a:r>
              <a:rPr lang="de-DE" dirty="0" smtClean="0">
                <a:solidFill>
                  <a:srgbClr val="FFFF00"/>
                </a:solidFill>
              </a:rPr>
              <a:t>ist </a:t>
            </a:r>
            <a:r>
              <a:rPr lang="de-DE" dirty="0">
                <a:solidFill>
                  <a:srgbClr val="FFFF00"/>
                </a:solidFill>
              </a:rPr>
              <a:t>die Leseecke und ein Bild der 4 berühmtesten </a:t>
            </a:r>
            <a:r>
              <a:rPr lang="de-DE" dirty="0" smtClean="0">
                <a:solidFill>
                  <a:srgbClr val="FFFF00"/>
                </a:solidFill>
              </a:rPr>
              <a:t>(?) Schriftstellern</a:t>
            </a:r>
            <a:r>
              <a:rPr lang="de-DE" dirty="0">
                <a:solidFill>
                  <a:srgbClr val="FFFF00"/>
                </a:solidFill>
              </a:rPr>
              <a:t> der </a:t>
            </a:r>
            <a:r>
              <a:rPr lang="de-DE" dirty="0" smtClean="0">
                <a:solidFill>
                  <a:srgbClr val="FFFF00"/>
                </a:solidFill>
              </a:rPr>
              <a:t>Färöer</a:t>
            </a:r>
            <a:endParaRPr lang="en-US" dirty="0">
              <a:solidFill>
                <a:srgbClr val="FFFF00"/>
              </a:solidFill>
            </a:endParaRPr>
          </a:p>
        </p:txBody>
      </p:sp>
    </p:spTree>
    <p:extLst>
      <p:ext uri="{BB962C8B-B14F-4D97-AF65-F5344CB8AC3E}">
        <p14:creationId xmlns:p14="http://schemas.microsoft.com/office/powerpoint/2010/main" val="3779238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686" y="476672"/>
            <a:ext cx="8278762" cy="1080120"/>
          </a:xfrm>
        </p:spPr>
        <p:txBody>
          <a:bodyPr>
            <a:noAutofit/>
          </a:bodyPr>
          <a:lstStyle/>
          <a:p>
            <a:pPr marL="0" indent="0">
              <a:buNone/>
            </a:pPr>
            <a:r>
              <a:rPr lang="de-DE" sz="1800" dirty="0"/>
              <a:t>Wetter ist für die Nordsee sehr </a:t>
            </a:r>
            <a:r>
              <a:rPr lang="de-DE" sz="1800" dirty="0" smtClean="0"/>
              <a:t>schön, </a:t>
            </a:r>
            <a:r>
              <a:rPr lang="de-DE" sz="1800" dirty="0"/>
              <a:t>draußen etwa 15 Grad, wir kommen gerade an den </a:t>
            </a:r>
            <a:r>
              <a:rPr lang="de-DE" sz="1800" dirty="0" err="1"/>
              <a:t>Shetlands</a:t>
            </a:r>
            <a:r>
              <a:rPr lang="de-DE" sz="1800" dirty="0"/>
              <a:t> vorbei und kommen morgen um </a:t>
            </a:r>
            <a:r>
              <a:rPr lang="de-DE" sz="1800" dirty="0" smtClean="0"/>
              <a:t>7:30 </a:t>
            </a:r>
            <a:r>
              <a:rPr lang="de-DE" sz="1800" dirty="0"/>
              <a:t>Uhr in der früh in </a:t>
            </a:r>
            <a:r>
              <a:rPr lang="de-DE" sz="1800" dirty="0" err="1"/>
              <a:t>Torshaven</a:t>
            </a:r>
            <a:r>
              <a:rPr lang="de-DE" sz="1800" dirty="0"/>
              <a:t> an (Inshallah). </a:t>
            </a:r>
            <a:r>
              <a:rPr lang="de-DE" sz="1800" dirty="0" smtClean="0"/>
              <a:t>Ein Highlight ist es, </a:t>
            </a:r>
            <a:r>
              <a:rPr lang="de-DE" sz="1800" dirty="0"/>
              <a:t>an den </a:t>
            </a:r>
            <a:r>
              <a:rPr lang="de-DE" sz="1800" dirty="0" err="1"/>
              <a:t>Shetlands</a:t>
            </a:r>
            <a:r>
              <a:rPr lang="de-DE" sz="1800" dirty="0"/>
              <a:t> vorbei zu fahren. Etliche </a:t>
            </a:r>
            <a:r>
              <a:rPr lang="de-DE" sz="1800" dirty="0" smtClean="0"/>
              <a:t>Vögel </a:t>
            </a:r>
            <a:r>
              <a:rPr lang="de-DE" sz="1800" dirty="0"/>
              <a:t>und </a:t>
            </a:r>
            <a:r>
              <a:rPr lang="de-DE" sz="1800" dirty="0" smtClean="0"/>
              <a:t>ein von </a:t>
            </a:r>
            <a:r>
              <a:rPr lang="de-DE" sz="1800" dirty="0"/>
              <a:t>Tobi </a:t>
            </a:r>
            <a:r>
              <a:rPr lang="de-DE" sz="1800" dirty="0" smtClean="0"/>
              <a:t>erwähnter </a:t>
            </a:r>
            <a:r>
              <a:rPr lang="de-DE" sz="1800" dirty="0"/>
              <a:t>Leuchtturm. </a:t>
            </a:r>
            <a:r>
              <a:rPr lang="de-DE" sz="1800" dirty="0" smtClean="0"/>
              <a:t>Glück </a:t>
            </a:r>
            <a:r>
              <a:rPr lang="de-DE" sz="1800" dirty="0"/>
              <a:t>mit dem Wetter, hoffentlich bleibt's weiter </a:t>
            </a:r>
            <a:r>
              <a:rPr lang="de-DE" sz="1800" dirty="0" smtClean="0"/>
              <a:t>so.</a:t>
            </a:r>
            <a:endParaRPr lang="en-US" sz="1800" dirty="0"/>
          </a:p>
        </p:txBody>
      </p:sp>
      <p:sp>
        <p:nvSpPr>
          <p:cNvPr id="5" name="Title 1"/>
          <p:cNvSpPr txBox="1">
            <a:spLocks/>
          </p:cNvSpPr>
          <p:nvPr/>
        </p:nvSpPr>
        <p:spPr>
          <a:xfrm>
            <a:off x="467544" y="33835"/>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04.-07.05.2024</a:t>
            </a:r>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69318"/>
            <a:ext cx="80899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139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8624"/>
            <a:ext cx="8229600" cy="418058"/>
          </a:xfrm>
        </p:spPr>
        <p:txBody>
          <a:bodyPr>
            <a:noAutofit/>
          </a:bodyPr>
          <a:lstStyle/>
          <a:p>
            <a:r>
              <a:rPr lang="en-US" sz="2400" dirty="0" err="1"/>
              <a:t>Haithabu</a:t>
            </a:r>
            <a:endParaRPr lang="en-US" sz="2400" dirty="0"/>
          </a:p>
        </p:txBody>
      </p:sp>
      <p:sp>
        <p:nvSpPr>
          <p:cNvPr id="3" name="Content Placeholder 2"/>
          <p:cNvSpPr>
            <a:spLocks noGrp="1"/>
          </p:cNvSpPr>
          <p:nvPr>
            <p:ph idx="1"/>
          </p:nvPr>
        </p:nvSpPr>
        <p:spPr>
          <a:xfrm>
            <a:off x="457200" y="2580089"/>
            <a:ext cx="5346137" cy="3469102"/>
          </a:xfrm>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66682"/>
            <a:ext cx="8388424" cy="629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4586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3357563"/>
            <a:ext cx="209550"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 y="1988840"/>
            <a:ext cx="6392455" cy="4794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257994" y="260648"/>
            <a:ext cx="4209231"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04.-07.05.2024</a:t>
            </a:r>
            <a:endParaRPr lang="en-US" sz="2400"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44624"/>
            <a:ext cx="4823583" cy="2610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536" y="1340768"/>
            <a:ext cx="4464496" cy="369332"/>
          </a:xfrm>
          <a:prstGeom prst="rect">
            <a:avLst/>
          </a:prstGeom>
          <a:noFill/>
        </p:spPr>
        <p:txBody>
          <a:bodyPr wrap="square" rtlCol="0">
            <a:spAutoFit/>
          </a:bodyPr>
          <a:lstStyle/>
          <a:p>
            <a:r>
              <a:rPr lang="de-DE" dirty="0" smtClean="0"/>
              <a:t>Einfahrt nach </a:t>
            </a:r>
            <a:r>
              <a:rPr lang="de-DE" dirty="0" err="1" smtClean="0"/>
              <a:t>Torshavn</a:t>
            </a:r>
            <a:r>
              <a:rPr lang="de-DE" dirty="0" smtClean="0"/>
              <a:t> auf den Färöern</a:t>
            </a:r>
            <a:endParaRPr lang="de-DE" dirty="0"/>
          </a:p>
        </p:txBody>
      </p:sp>
    </p:spTree>
    <p:extLst>
      <p:ext uri="{BB962C8B-B14F-4D97-AF65-F5344CB8AC3E}">
        <p14:creationId xmlns:p14="http://schemas.microsoft.com/office/powerpoint/2010/main" val="38925082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284984"/>
            <a:ext cx="8191500" cy="347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13864" y="12284"/>
            <a:ext cx="4209231"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04.-07.05.2024</a:t>
            </a:r>
            <a:endParaRPr lang="en-US" sz="2400"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1508" y="1153693"/>
            <a:ext cx="3152492" cy="2131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865" y="548680"/>
            <a:ext cx="4530143" cy="3397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83968" y="-27384"/>
            <a:ext cx="2016224" cy="4247317"/>
          </a:xfrm>
          <a:prstGeom prst="rect">
            <a:avLst/>
          </a:prstGeom>
          <a:solidFill>
            <a:schemeClr val="bg1">
              <a:alpha val="0"/>
            </a:schemeClr>
          </a:solidFill>
        </p:spPr>
        <p:txBody>
          <a:bodyPr wrap="square" rtlCol="0">
            <a:spAutoFit/>
          </a:bodyPr>
          <a:lstStyle/>
          <a:p>
            <a:r>
              <a:rPr lang="de-DE" dirty="0"/>
              <a:t>Blinder Passagier(in</a:t>
            </a:r>
            <a:r>
              <a:rPr lang="de-DE" dirty="0" smtClean="0"/>
              <a:t>) links. </a:t>
            </a:r>
            <a:r>
              <a:rPr lang="de-DE" dirty="0"/>
              <a:t>Expertise vom Reling Nachbarn: Falken Weibchen, bitte von Pius verifizieren lassen. Jetzt hat mir </a:t>
            </a:r>
            <a:r>
              <a:rPr lang="de-DE" dirty="0" smtClean="0"/>
              <a:t>rechts eine </a:t>
            </a:r>
            <a:r>
              <a:rPr lang="de-DE" dirty="0"/>
              <a:t>Schwalbe </a:t>
            </a:r>
            <a:r>
              <a:rPr lang="de-DE" dirty="0" smtClean="0"/>
              <a:t>Gesellschaft </a:t>
            </a:r>
            <a:r>
              <a:rPr lang="de-DE" dirty="0"/>
              <a:t>beim Abendessen </a:t>
            </a:r>
            <a:r>
              <a:rPr lang="de-DE" dirty="0" smtClean="0"/>
              <a:t>geleistet, aber hier </a:t>
            </a:r>
            <a:r>
              <a:rPr lang="de-DE" dirty="0"/>
              <a:t>auf dem Schiff gibt's </a:t>
            </a:r>
            <a:r>
              <a:rPr lang="de-DE" dirty="0" smtClean="0"/>
              <a:t>wohl </a:t>
            </a:r>
            <a:r>
              <a:rPr lang="de-DE" dirty="0"/>
              <a:t>keine Schwalben Zukunft</a:t>
            </a:r>
            <a:endParaRPr lang="en-US" dirty="0"/>
          </a:p>
        </p:txBody>
      </p:sp>
    </p:spTree>
    <p:extLst>
      <p:ext uri="{BB962C8B-B14F-4D97-AF65-F5344CB8AC3E}">
        <p14:creationId xmlns:p14="http://schemas.microsoft.com/office/powerpoint/2010/main" val="20693572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574358"/>
            <a:ext cx="3366006" cy="1754326"/>
          </a:xfrm>
          <a:prstGeom prst="rect">
            <a:avLst/>
          </a:prstGeom>
        </p:spPr>
        <p:txBody>
          <a:bodyPr wrap="square">
            <a:spAutoFit/>
          </a:bodyPr>
          <a:lstStyle/>
          <a:p>
            <a:r>
              <a:rPr lang="de-DE" dirty="0"/>
              <a:t>Das ganze Dienstpersonal (nicht die Techniker) übrigens aus den Philippinen, hätte ich mal beim Tagalog Kurs besser aufpassen sollen...aber </a:t>
            </a:r>
            <a:r>
              <a:rPr lang="de-DE" dirty="0" smtClean="0"/>
              <a:t>alle ausnehmend</a:t>
            </a:r>
            <a:r>
              <a:rPr lang="de-DE" dirty="0"/>
              <a:t> freundlich. </a:t>
            </a:r>
            <a:endParaRPr lang="en-US" dirty="0"/>
          </a:p>
        </p:txBody>
      </p:sp>
      <p:sp>
        <p:nvSpPr>
          <p:cNvPr id="5" name="Title 1"/>
          <p:cNvSpPr txBox="1">
            <a:spLocks/>
          </p:cNvSpPr>
          <p:nvPr/>
        </p:nvSpPr>
        <p:spPr>
          <a:xfrm>
            <a:off x="113864" y="12284"/>
            <a:ext cx="4209231"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04.-07.05.2024</a:t>
            </a:r>
            <a:endParaRPr lang="en-US" sz="2400" dirty="0"/>
          </a:p>
        </p:txBody>
      </p:sp>
      <p:sp>
        <p:nvSpPr>
          <p:cNvPr id="6" name="TextBox 5"/>
          <p:cNvSpPr txBox="1"/>
          <p:nvPr/>
        </p:nvSpPr>
        <p:spPr>
          <a:xfrm>
            <a:off x="113864" y="2331954"/>
            <a:ext cx="3839167" cy="1754326"/>
          </a:xfrm>
          <a:prstGeom prst="rect">
            <a:avLst/>
          </a:prstGeom>
          <a:noFill/>
        </p:spPr>
        <p:txBody>
          <a:bodyPr wrap="square" rtlCol="0">
            <a:spAutoFit/>
          </a:bodyPr>
          <a:lstStyle/>
          <a:p>
            <a:r>
              <a:rPr lang="de-DE" dirty="0" smtClean="0"/>
              <a:t>Noch ein paar Bilder vom Schiff, sehr nett dekoriert .. und heute in der Bibliothek/Cafeteria live Musik: Gitarre und Gesang, schöner Tag auf der </a:t>
            </a:r>
            <a:r>
              <a:rPr lang="de-DE" dirty="0" err="1" smtClean="0"/>
              <a:t>Norröna</a:t>
            </a:r>
            <a:r>
              <a:rPr lang="de-DE" dirty="0" smtClean="0"/>
              <a:t> (das ist das Schiff) geht zu Ende.</a:t>
            </a:r>
            <a:endParaRPr lang="de-DE" dirty="0"/>
          </a:p>
        </p:txBody>
      </p:sp>
      <p:sp>
        <p:nvSpPr>
          <p:cNvPr id="7" name="TextBox 6"/>
          <p:cNvSpPr txBox="1"/>
          <p:nvPr/>
        </p:nvSpPr>
        <p:spPr>
          <a:xfrm>
            <a:off x="33385" y="4134451"/>
            <a:ext cx="4370187" cy="2585323"/>
          </a:xfrm>
          <a:prstGeom prst="rect">
            <a:avLst/>
          </a:prstGeom>
          <a:noFill/>
        </p:spPr>
        <p:txBody>
          <a:bodyPr wrap="square" rtlCol="0">
            <a:spAutoFit/>
          </a:bodyPr>
          <a:lstStyle/>
          <a:p>
            <a:r>
              <a:rPr lang="de-DE" dirty="0"/>
              <a:t>Und ein kleiner Nachtrag zum Schiff. Ich hatte ja schon von den vielen Bildern berichtet, als erstes mein Lieblingsbild, sehen alle so positiv aus. Da </a:t>
            </a:r>
            <a:r>
              <a:rPr lang="de-DE" dirty="0" err="1"/>
              <a:t>da</a:t>
            </a:r>
            <a:r>
              <a:rPr lang="de-DE" dirty="0"/>
              <a:t> nur Männer drauf </a:t>
            </a:r>
            <a:r>
              <a:rPr lang="de-DE" dirty="0" smtClean="0"/>
              <a:t>sind, </a:t>
            </a:r>
            <a:r>
              <a:rPr lang="de-DE" dirty="0"/>
              <a:t>kommt dann eins nur mit Frauen, ok die legen die Wäsche zusammen, da ist der </a:t>
            </a:r>
            <a:r>
              <a:rPr lang="de-DE" dirty="0" smtClean="0"/>
              <a:t>Stimmungs-Unterschied </a:t>
            </a:r>
            <a:r>
              <a:rPr lang="de-DE" dirty="0"/>
              <a:t>auch kein Wunder. Die Männer feiern. Und zur finalen Info, die Koje mit 6 Betten, ich rechts </a:t>
            </a:r>
            <a:r>
              <a:rPr lang="de-DE" dirty="0" smtClean="0"/>
              <a:t>unten.</a:t>
            </a:r>
            <a:endParaRPr lang="en-US" dirty="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1718" y="116632"/>
            <a:ext cx="5396971" cy="1967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143101"/>
            <a:ext cx="4644638" cy="337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4608512"/>
            <a:ext cx="1999238"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3703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4129038" cy="6192688"/>
          </a:xfrm>
        </p:spPr>
        <p:txBody>
          <a:bodyPr>
            <a:noAutofit/>
          </a:bodyPr>
          <a:lstStyle/>
          <a:p>
            <a:pPr marL="0" indent="0">
              <a:buNone/>
            </a:pPr>
            <a:r>
              <a:rPr lang="de-DE" sz="1800" dirty="0"/>
              <a:t>So heute bin ich in </a:t>
            </a:r>
            <a:r>
              <a:rPr lang="de-DE" sz="1800" dirty="0" err="1"/>
              <a:t>Torshaven</a:t>
            </a:r>
            <a:r>
              <a:rPr lang="de-DE" sz="1800" dirty="0"/>
              <a:t> auf den Färöern. Hier sind wir morgens um 7:30 Uhr Schiffs-Zeit (D-1) </a:t>
            </a:r>
            <a:r>
              <a:rPr lang="de-DE" sz="1800" dirty="0" smtClean="0"/>
              <a:t>angekommen. </a:t>
            </a:r>
            <a:r>
              <a:rPr lang="de-DE" sz="1800" dirty="0"/>
              <a:t>Einen kleinen Ausflug habe ich auch gemacht und ein paar Fotos , viel rum kommen wird man in 4 Stunden, die wir bleiben, eher </a:t>
            </a:r>
            <a:r>
              <a:rPr lang="de-DE" sz="1800" dirty="0" smtClean="0"/>
              <a:t>nicht. </a:t>
            </a:r>
            <a:r>
              <a:rPr lang="de-DE" sz="1800" dirty="0"/>
              <a:t>Manche Besucher Gruppen haben einen Bus gemietet, da kann man dann schon mehr sehen. Trotzdem ist der Blick </a:t>
            </a:r>
            <a:r>
              <a:rPr lang="de-DE" sz="1800" dirty="0" smtClean="0"/>
              <a:t>auf </a:t>
            </a:r>
            <a:r>
              <a:rPr lang="de-DE" sz="1800" dirty="0"/>
              <a:t>die andere Hafen Seite ganz </a:t>
            </a:r>
            <a:r>
              <a:rPr lang="de-DE" sz="1800" dirty="0" smtClean="0"/>
              <a:t>interessant. </a:t>
            </a:r>
            <a:r>
              <a:rPr lang="de-DE" sz="1800" dirty="0"/>
              <a:t>W</a:t>
            </a:r>
            <a:r>
              <a:rPr lang="de-DE" sz="1800" dirty="0" smtClean="0"/>
              <a:t>as </a:t>
            </a:r>
            <a:r>
              <a:rPr lang="de-DE" sz="1800" dirty="0"/>
              <a:t>man da sieht, diese rötlichen Holzhäuser mit den traditionellen Dächern, das ist die Regierung der </a:t>
            </a:r>
            <a:r>
              <a:rPr lang="de-DE" sz="1800" dirty="0" smtClean="0"/>
              <a:t>Färöer(!) </a:t>
            </a:r>
            <a:r>
              <a:rPr lang="de-DE" sz="1800" dirty="0"/>
              <a:t>und wenn man sich das letzte Bild man anguckt da sieht man, dass in diesen Häusern einige Ministerien ihr Domizil haben, an der Tür stehen die dort ansässigen Ministerien. Sehr nett und eigentlich total </a:t>
            </a:r>
            <a:r>
              <a:rPr lang="de-DE" sz="1800" dirty="0" smtClean="0"/>
              <a:t>idyllisch. Wie </a:t>
            </a:r>
            <a:r>
              <a:rPr lang="de-DE" sz="1800" dirty="0"/>
              <a:t>man erahnt ist das Wetter in  </a:t>
            </a:r>
            <a:r>
              <a:rPr lang="de-DE" sz="1800" dirty="0" err="1"/>
              <a:t>Torshaven</a:t>
            </a:r>
            <a:r>
              <a:rPr lang="de-DE" sz="1800" dirty="0"/>
              <a:t> 9 Grad und leichter </a:t>
            </a:r>
            <a:r>
              <a:rPr lang="de-DE" sz="1800" dirty="0" smtClean="0"/>
              <a:t>Nieselregen, aber es </a:t>
            </a:r>
            <a:r>
              <a:rPr lang="de-DE" sz="1800" dirty="0"/>
              <a:t>ist wirklich nicht </a:t>
            </a:r>
            <a:r>
              <a:rPr lang="de-DE" sz="1800" dirty="0" smtClean="0"/>
              <a:t>kalt.</a:t>
            </a:r>
            <a:endParaRPr lang="en-US" sz="1800" dirty="0"/>
          </a:p>
        </p:txBody>
      </p:sp>
      <p:sp>
        <p:nvSpPr>
          <p:cNvPr id="4" name="Title 1"/>
          <p:cNvSpPr txBox="1">
            <a:spLocks/>
          </p:cNvSpPr>
          <p:nvPr/>
        </p:nvSpPr>
        <p:spPr>
          <a:xfrm>
            <a:off x="113864" y="12284"/>
            <a:ext cx="4209231"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04.-07.05.2024</a:t>
            </a:r>
            <a:endParaRPr lang="en-US" sz="24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6372" y="45820"/>
            <a:ext cx="4997626" cy="3748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038" y="3501008"/>
            <a:ext cx="5014962" cy="2412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670365"/>
            <a:ext cx="2637268" cy="2187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1145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3124"/>
            <a:ext cx="7931224" cy="5997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44208" y="188640"/>
            <a:ext cx="2376264" cy="2031325"/>
          </a:xfrm>
          <a:prstGeom prst="rect">
            <a:avLst/>
          </a:prstGeom>
          <a:noFill/>
        </p:spPr>
        <p:txBody>
          <a:bodyPr wrap="square" rtlCol="0">
            <a:spAutoFit/>
          </a:bodyPr>
          <a:lstStyle/>
          <a:p>
            <a:r>
              <a:rPr lang="de-DE" dirty="0"/>
              <a:t>Wir fahre jetzt raus aus den Färöern sind aber noch ziemlich nah dran für etwa zwei Stunden und dann geht's auf </a:t>
            </a:r>
            <a:r>
              <a:rPr lang="de-DE" dirty="0" smtClean="0"/>
              <a:t>offene Meer. </a:t>
            </a:r>
            <a:r>
              <a:rPr lang="de-DE" dirty="0"/>
              <a:t>Draußen war es ziemlich windig.</a:t>
            </a:r>
            <a:endParaRPr lang="en-US" dirty="0"/>
          </a:p>
        </p:txBody>
      </p:sp>
      <p:sp>
        <p:nvSpPr>
          <p:cNvPr id="6" name="Title 1"/>
          <p:cNvSpPr txBox="1">
            <a:spLocks/>
          </p:cNvSpPr>
          <p:nvPr/>
        </p:nvSpPr>
        <p:spPr>
          <a:xfrm>
            <a:off x="113864" y="12284"/>
            <a:ext cx="4209231"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04.-07.05.2024</a:t>
            </a:r>
            <a:endParaRPr lang="en-US" sz="2400" dirty="0"/>
          </a:p>
        </p:txBody>
      </p:sp>
    </p:spTree>
    <p:extLst>
      <p:ext uri="{BB962C8B-B14F-4D97-AF65-F5344CB8AC3E}">
        <p14:creationId xmlns:p14="http://schemas.microsoft.com/office/powerpoint/2010/main" val="36175481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096" y="4221088"/>
            <a:ext cx="3384376" cy="2209936"/>
          </a:xfrm>
        </p:spPr>
        <p:txBody>
          <a:bodyPr>
            <a:normAutofit/>
          </a:bodyPr>
          <a:lstStyle/>
          <a:p>
            <a:r>
              <a:rPr lang="de-DE" sz="1800" dirty="0"/>
              <a:t>Und jetzt geht's raus aufs offene Meer , noch mal spektakuläre Felsen und die Sonne scheint, was will man mehr , der Wind </a:t>
            </a:r>
            <a:r>
              <a:rPr lang="de-DE" sz="1800" dirty="0" smtClean="0"/>
              <a:t>ist </a:t>
            </a:r>
            <a:r>
              <a:rPr lang="de-DE" sz="1800" dirty="0"/>
              <a:t>auch weniger geworden</a:t>
            </a:r>
            <a:endParaRPr lang="en-US" sz="18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903"/>
            <a:ext cx="5110032"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901202" y="50903"/>
            <a:ext cx="4209231"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04.-07.05.2024</a:t>
            </a:r>
            <a:endParaRPr lang="en-US" sz="2400" dirty="0"/>
          </a:p>
        </p:txBody>
      </p:sp>
      <p:pic>
        <p:nvPicPr>
          <p:cNvPr id="12292" name="Picture 4" descr="C:\Users\kroed\Documents\Daenmark_Island2404_5Full\IMG-20240509-WA00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980728"/>
            <a:ext cx="4468938" cy="335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611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23728" y="12284"/>
            <a:ext cx="4209231"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07.05.2024</a:t>
            </a:r>
            <a:endParaRPr lang="en-US" sz="2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574358"/>
            <a:ext cx="9108504" cy="309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3424238"/>
            <a:ext cx="19050"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3576638"/>
            <a:ext cx="19050"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729038"/>
            <a:ext cx="19050"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675" y="3881438"/>
            <a:ext cx="19050"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4" y="5891860"/>
            <a:ext cx="6783014" cy="976451"/>
          </a:xfrm>
          <a:prstGeom prst="rect">
            <a:avLst/>
          </a:prstGeom>
        </p:spPr>
      </p:pic>
      <p:pic>
        <p:nvPicPr>
          <p:cNvPr id="1332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3537387"/>
            <a:ext cx="5001166" cy="332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5576" y="4149080"/>
            <a:ext cx="2520280" cy="369332"/>
          </a:xfrm>
          <a:prstGeom prst="rect">
            <a:avLst/>
          </a:prstGeom>
          <a:noFill/>
        </p:spPr>
        <p:txBody>
          <a:bodyPr wrap="square" rtlCol="0">
            <a:spAutoFit/>
          </a:bodyPr>
          <a:lstStyle/>
          <a:p>
            <a:r>
              <a:rPr lang="en-US" dirty="0" err="1" smtClean="0"/>
              <a:t>Erste</a:t>
            </a:r>
            <a:r>
              <a:rPr lang="en-US" dirty="0" smtClean="0"/>
              <a:t> </a:t>
            </a:r>
            <a:r>
              <a:rPr lang="en-US" dirty="0" err="1" smtClean="0"/>
              <a:t>Blicke</a:t>
            </a:r>
            <a:r>
              <a:rPr lang="en-US" dirty="0" smtClean="0"/>
              <a:t> auf Island</a:t>
            </a:r>
            <a:endParaRPr lang="en-US" dirty="0"/>
          </a:p>
        </p:txBody>
      </p:sp>
    </p:spTree>
    <p:extLst>
      <p:ext uri="{BB962C8B-B14F-4D97-AF65-F5344CB8AC3E}">
        <p14:creationId xmlns:p14="http://schemas.microsoft.com/office/powerpoint/2010/main" val="25565391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icture_DB141016_220716\2024\Daenmark_Island2404_5Full\ExtraBilder\Island GesamtTeil1v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862281"/>
            <a:ext cx="9001396" cy="25190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496" y="1461086"/>
            <a:ext cx="8928992" cy="1908215"/>
          </a:xfrm>
          <a:prstGeom prst="rect">
            <a:avLst/>
          </a:prstGeom>
          <a:noFill/>
        </p:spPr>
        <p:txBody>
          <a:bodyPr wrap="square" rtlCol="0">
            <a:spAutoFit/>
          </a:bodyPr>
          <a:lstStyle/>
          <a:p>
            <a:r>
              <a:rPr lang="de-DE" sz="2400" dirty="0"/>
              <a:t>2</a:t>
            </a:r>
            <a:r>
              <a:rPr lang="de-DE" sz="2400" dirty="0" smtClean="0"/>
              <a:t>. Teil durch Island</a:t>
            </a:r>
          </a:p>
          <a:p>
            <a:endParaRPr lang="de-DE" sz="2200" dirty="0" smtClean="0"/>
          </a:p>
          <a:p>
            <a:r>
              <a:rPr lang="de-DE" dirty="0" smtClean="0"/>
              <a:t>Das ist die 1. Karte vom 2.Teil der Reise von Seydisfjoerdur bis </a:t>
            </a:r>
            <a:r>
              <a:rPr lang="de-DE" dirty="0" err="1" smtClean="0"/>
              <a:t>Reykiavik</a:t>
            </a:r>
            <a:r>
              <a:rPr lang="de-DE" dirty="0" smtClean="0"/>
              <a:t>, der zweite Teil der Reise durch Island dauerte 24 Tage, verbrachte folgende 11 Nächte, die auf der 1. Karte eingezeichnet sind. Ich startete am 07.05. in </a:t>
            </a:r>
            <a:r>
              <a:rPr lang="de-DE" dirty="0"/>
              <a:t>Seydisfjoerdur </a:t>
            </a:r>
            <a:r>
              <a:rPr lang="de-DE" dirty="0" smtClean="0"/>
              <a:t>und fuhr 580 km bis nach Varlmahlid. </a:t>
            </a:r>
            <a:endParaRPr lang="en-US" dirty="0"/>
          </a:p>
        </p:txBody>
      </p:sp>
      <p:grpSp>
        <p:nvGrpSpPr>
          <p:cNvPr id="4" name="Group 3"/>
          <p:cNvGrpSpPr/>
          <p:nvPr/>
        </p:nvGrpSpPr>
        <p:grpSpPr>
          <a:xfrm>
            <a:off x="338547" y="3939051"/>
            <a:ext cx="7113773" cy="2266323"/>
            <a:chOff x="338547" y="3939051"/>
            <a:chExt cx="7113773" cy="2266323"/>
          </a:xfrm>
        </p:grpSpPr>
        <p:sp>
          <p:nvSpPr>
            <p:cNvPr id="3" name="Rectangle 2"/>
            <p:cNvSpPr/>
            <p:nvPr/>
          </p:nvSpPr>
          <p:spPr>
            <a:xfrm>
              <a:off x="6939038" y="5805264"/>
              <a:ext cx="513282"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Rectangle 19"/>
            <p:cNvSpPr/>
            <p:nvPr/>
          </p:nvSpPr>
          <p:spPr>
            <a:xfrm>
              <a:off x="6445375" y="4998519"/>
              <a:ext cx="513282"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18.</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 name="Rectangle 20"/>
            <p:cNvSpPr/>
            <p:nvPr/>
          </p:nvSpPr>
          <p:spPr>
            <a:xfrm>
              <a:off x="4990988" y="4941168"/>
              <a:ext cx="513282"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Rectangle 21"/>
            <p:cNvSpPr/>
            <p:nvPr/>
          </p:nvSpPr>
          <p:spPr>
            <a:xfrm>
              <a:off x="3841874" y="5055139"/>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Rectangle 22"/>
            <p:cNvSpPr/>
            <p:nvPr/>
          </p:nvSpPr>
          <p:spPr>
            <a:xfrm>
              <a:off x="4098515" y="4005064"/>
              <a:ext cx="920445"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21</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.-23.</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1" name="Rectangle 30"/>
            <p:cNvSpPr/>
            <p:nvPr/>
          </p:nvSpPr>
          <p:spPr>
            <a:xfrm>
              <a:off x="3059832" y="4540267"/>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24</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 name="Rectangle 31"/>
            <p:cNvSpPr/>
            <p:nvPr/>
          </p:nvSpPr>
          <p:spPr>
            <a:xfrm>
              <a:off x="2213417" y="4993978"/>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5" name="Rectangle 34"/>
            <p:cNvSpPr/>
            <p:nvPr/>
          </p:nvSpPr>
          <p:spPr>
            <a:xfrm>
              <a:off x="1418667" y="3939051"/>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26</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0" name="Rectangle 49"/>
            <p:cNvSpPr/>
            <p:nvPr/>
          </p:nvSpPr>
          <p:spPr>
            <a:xfrm>
              <a:off x="338547" y="5449906"/>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27</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6005162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kroed\Documents\Daenmark_Island2404_5Full\IMG-20240509-WA0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0728"/>
            <a:ext cx="3766491" cy="58395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267744" y="188640"/>
            <a:ext cx="4209231"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07.05.2024</a:t>
            </a:r>
            <a:endParaRPr lang="en-US" sz="2400" dirty="0"/>
          </a:p>
        </p:txBody>
      </p:sp>
      <p:sp>
        <p:nvSpPr>
          <p:cNvPr id="4" name="TextBox 3"/>
          <p:cNvSpPr txBox="1"/>
          <p:nvPr/>
        </p:nvSpPr>
        <p:spPr>
          <a:xfrm>
            <a:off x="0" y="334397"/>
            <a:ext cx="3563888" cy="646331"/>
          </a:xfrm>
          <a:prstGeom prst="rect">
            <a:avLst/>
          </a:prstGeom>
          <a:noFill/>
        </p:spPr>
        <p:txBody>
          <a:bodyPr wrap="square" rtlCol="0">
            <a:spAutoFit/>
          </a:bodyPr>
          <a:lstStyle/>
          <a:p>
            <a:r>
              <a:rPr lang="de-DE" dirty="0"/>
              <a:t>Erstmal Kaffee und Croissant in </a:t>
            </a:r>
            <a:r>
              <a:rPr lang="de-DE" dirty="0" err="1" smtClean="0"/>
              <a:t>Seydisfjoerdur</a:t>
            </a:r>
            <a:r>
              <a:rPr lang="de-DE" dirty="0"/>
              <a:t>--und 13 Grad </a:t>
            </a:r>
            <a:r>
              <a:rPr lang="de-DE" dirty="0" smtClean="0"/>
              <a:t>😊</a:t>
            </a:r>
            <a:endParaRPr lang="de-DE" dirty="0"/>
          </a:p>
        </p:txBody>
      </p:sp>
      <p:sp>
        <p:nvSpPr>
          <p:cNvPr id="6" name="TextBox 5"/>
          <p:cNvSpPr txBox="1"/>
          <p:nvPr/>
        </p:nvSpPr>
        <p:spPr>
          <a:xfrm>
            <a:off x="3851920" y="904066"/>
            <a:ext cx="5292080" cy="5909310"/>
          </a:xfrm>
          <a:prstGeom prst="rect">
            <a:avLst/>
          </a:prstGeom>
          <a:noFill/>
        </p:spPr>
        <p:txBody>
          <a:bodyPr wrap="square" rtlCol="0">
            <a:spAutoFit/>
          </a:bodyPr>
          <a:lstStyle/>
          <a:p>
            <a:r>
              <a:rPr lang="de-DE" dirty="0"/>
              <a:t>Überfahrt war extra easy. Kaum Wellengang und immer mehr Sonne. Scheint überhaupt ein Glückstag zu sein, denn von Seydisfjoerdur nach Egilsstadir wo ich gerade </a:t>
            </a:r>
            <a:r>
              <a:rPr lang="de-DE" dirty="0" smtClean="0"/>
              <a:t>bin, </a:t>
            </a:r>
            <a:r>
              <a:rPr lang="de-DE" dirty="0"/>
              <a:t>sind es ungefähr 30 km über schneebedeckte Hügel, wo die Leute vorher auch mit </a:t>
            </a:r>
            <a:r>
              <a:rPr lang="de-DE" dirty="0" err="1" smtClean="0"/>
              <a:t>Snowmobilen</a:t>
            </a:r>
            <a:r>
              <a:rPr lang="de-DE" dirty="0" smtClean="0"/>
              <a:t> </a:t>
            </a:r>
            <a:r>
              <a:rPr lang="de-DE" dirty="0"/>
              <a:t>gefahren sind (keine Schi Touren😞) die Straße ist frei aber sind immerhin 700 Höhenmeter und da hat mich und </a:t>
            </a:r>
            <a:r>
              <a:rPr lang="de-DE" dirty="0" smtClean="0"/>
              <a:t>Benjamin</a:t>
            </a:r>
            <a:r>
              <a:rPr lang="de-DE" dirty="0"/>
              <a:t>(Österreicher) </a:t>
            </a:r>
            <a:r>
              <a:rPr lang="de-DE" dirty="0" smtClean="0"/>
              <a:t> </a:t>
            </a:r>
            <a:r>
              <a:rPr lang="de-DE" dirty="0"/>
              <a:t>ein </a:t>
            </a:r>
            <a:r>
              <a:rPr lang="de-DE" dirty="0" smtClean="0"/>
              <a:t>Engländer </a:t>
            </a:r>
            <a:r>
              <a:rPr lang="de-DE" dirty="0"/>
              <a:t>namens Will </a:t>
            </a:r>
            <a:r>
              <a:rPr lang="de-DE" dirty="0" smtClean="0"/>
              <a:t>mitgenommen, </a:t>
            </a:r>
            <a:r>
              <a:rPr lang="de-DE" dirty="0"/>
              <a:t>der einen Trailer hatte und auf dem er </a:t>
            </a:r>
            <a:r>
              <a:rPr lang="de-DE" dirty="0" smtClean="0"/>
              <a:t>sein Vier Rad </a:t>
            </a:r>
            <a:r>
              <a:rPr lang="de-DE" dirty="0"/>
              <a:t>Quad transportiert hatte. Er organisiert die kommenden 2 Monate </a:t>
            </a:r>
            <a:r>
              <a:rPr lang="de-DE" dirty="0" err="1"/>
              <a:t>Wilderness</a:t>
            </a:r>
            <a:r>
              <a:rPr lang="de-DE" dirty="0"/>
              <a:t> Touren in Island. Total nett und unkompliziert, ist eben auch schon mal alleine unterwegs gewesen und weiß, wie es ist von Anderen Hilfe zu </a:t>
            </a:r>
            <a:r>
              <a:rPr lang="de-DE" dirty="0" smtClean="0"/>
              <a:t>erhalten. Dann </a:t>
            </a:r>
            <a:r>
              <a:rPr lang="de-DE" dirty="0"/>
              <a:t>passt unser Gepäck nämlich Benjamins </a:t>
            </a:r>
            <a:r>
              <a:rPr lang="de-DE" dirty="0" smtClean="0"/>
              <a:t>Rucksack </a:t>
            </a:r>
            <a:r>
              <a:rPr lang="de-DE" dirty="0"/>
              <a:t>und mein Fahrrad </a:t>
            </a:r>
            <a:r>
              <a:rPr lang="de-DE" dirty="0" smtClean="0"/>
              <a:t>samt </a:t>
            </a:r>
            <a:r>
              <a:rPr lang="de-DE" dirty="0"/>
              <a:t>Gepäck auch noch rauf. Der schlief bei uns im Zimmer und sprach uns dann an, ob ich wohl Lust hätte mit ihm mitzufahren und das war natürlich ein super Angebot weil sonst wäre ich noch beim Strampeln über den Pass nach Egilsstadir. </a:t>
            </a:r>
            <a:endParaRPr lang="en-US" dirty="0"/>
          </a:p>
        </p:txBody>
      </p:sp>
    </p:spTree>
    <p:extLst>
      <p:ext uri="{BB962C8B-B14F-4D97-AF65-F5344CB8AC3E}">
        <p14:creationId xmlns:p14="http://schemas.microsoft.com/office/powerpoint/2010/main" val="16390078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476672"/>
            <a:ext cx="4316735" cy="5832648"/>
          </a:xfrm>
        </p:spPr>
        <p:txBody>
          <a:bodyPr>
            <a:noAutofit/>
          </a:bodyPr>
          <a:lstStyle/>
          <a:p>
            <a:pPr marL="0" indent="0">
              <a:buNone/>
            </a:pPr>
            <a:r>
              <a:rPr lang="de-DE" sz="1800" dirty="0"/>
              <a:t>Sitze stattdessen Im </a:t>
            </a:r>
            <a:r>
              <a:rPr lang="de-DE" sz="1800" dirty="0" err="1"/>
              <a:t>Hostel</a:t>
            </a:r>
            <a:r>
              <a:rPr lang="de-DE" sz="1800" dirty="0"/>
              <a:t> </a:t>
            </a:r>
            <a:r>
              <a:rPr lang="de-DE" sz="1800" dirty="0" smtClean="0"/>
              <a:t>in Egilsstadir und </a:t>
            </a:r>
            <a:r>
              <a:rPr lang="de-DE" sz="1800" dirty="0"/>
              <a:t>meine Wäsche wäscht schon in der Wäscherei des anliegenden Campingplatzes. Ich habe mir ein Bett im Schlafraum gemietet weil ist eh (bisher) keiner da. und spare 60 €</a:t>
            </a:r>
            <a:r>
              <a:rPr lang="de-DE" sz="1800" dirty="0" smtClean="0"/>
              <a:t>, </a:t>
            </a:r>
            <a:r>
              <a:rPr lang="de-DE" sz="1800" dirty="0"/>
              <a:t>immer schön </a:t>
            </a:r>
            <a:r>
              <a:rPr lang="de-DE" sz="1800" dirty="0" smtClean="0"/>
              <a:t>sparen, </a:t>
            </a:r>
            <a:r>
              <a:rPr lang="de-DE" sz="1800" dirty="0"/>
              <a:t>man weiß ja nie wofür man es noch braucht </a:t>
            </a:r>
            <a:r>
              <a:rPr lang="de-DE" sz="1800" dirty="0" smtClean="0"/>
              <a:t>. Aber </a:t>
            </a:r>
            <a:r>
              <a:rPr lang="de-DE" sz="1800" dirty="0"/>
              <a:t>ein sehr nettes </a:t>
            </a:r>
            <a:r>
              <a:rPr lang="de-DE" sz="1800" dirty="0" err="1"/>
              <a:t>Hostel</a:t>
            </a:r>
            <a:r>
              <a:rPr lang="de-DE" sz="1800" dirty="0"/>
              <a:t> im Lokalstil. Ich mache mir noch was zu Essen </a:t>
            </a:r>
            <a:r>
              <a:rPr lang="de-DE" sz="1800" dirty="0" smtClean="0"/>
              <a:t>und werde </a:t>
            </a:r>
            <a:r>
              <a:rPr lang="de-DE" sz="1800" dirty="0"/>
              <a:t>mal </a:t>
            </a:r>
            <a:r>
              <a:rPr lang="de-DE" sz="1800" dirty="0" smtClean="0"/>
              <a:t>irgendwas </a:t>
            </a:r>
            <a:r>
              <a:rPr lang="de-DE" sz="1800" dirty="0"/>
              <a:t>hier besorgen und dann wird </a:t>
            </a:r>
            <a:r>
              <a:rPr lang="de-DE" sz="1800" dirty="0" smtClean="0"/>
              <a:t>es </a:t>
            </a:r>
            <a:r>
              <a:rPr lang="de-DE" sz="1800" dirty="0"/>
              <a:t>ja </a:t>
            </a:r>
            <a:r>
              <a:rPr lang="de-DE" sz="1800" dirty="0" smtClean="0"/>
              <a:t>ein ganz </a:t>
            </a:r>
            <a:r>
              <a:rPr lang="de-DE" sz="1800" dirty="0"/>
              <a:t>gemütlicher </a:t>
            </a:r>
            <a:r>
              <a:rPr lang="de-DE" sz="1800" dirty="0" smtClean="0"/>
              <a:t>Tag</a:t>
            </a:r>
            <a:r>
              <a:rPr lang="de-DE" sz="1800" dirty="0"/>
              <a:t>. </a:t>
            </a:r>
            <a:endParaRPr lang="de-DE" sz="1800" dirty="0" smtClean="0"/>
          </a:p>
          <a:p>
            <a:pPr marL="0" indent="0">
              <a:buNone/>
            </a:pPr>
            <a:r>
              <a:rPr lang="de-DE" sz="1800" dirty="0" smtClean="0"/>
              <a:t>Sitze </a:t>
            </a:r>
            <a:r>
              <a:rPr lang="de-DE" sz="1800" dirty="0"/>
              <a:t>gerade im Restaurant (</a:t>
            </a:r>
            <a:r>
              <a:rPr lang="de-DE" sz="1800" dirty="0" smtClean="0"/>
              <a:t>Bild unten) </a:t>
            </a:r>
            <a:r>
              <a:rPr lang="de-DE" sz="1800" dirty="0"/>
              <a:t>und esse eine ganze hervorragende Fischsuppe.  Bisher kann man </a:t>
            </a:r>
            <a:r>
              <a:rPr lang="de-DE" sz="1800" dirty="0" smtClean="0"/>
              <a:t>sagen </a:t>
            </a:r>
            <a:r>
              <a:rPr lang="de-DE" sz="1800" dirty="0"/>
              <a:t>super easy in </a:t>
            </a:r>
            <a:r>
              <a:rPr lang="de-DE" sz="1800" dirty="0" smtClean="0"/>
              <a:t>Island: </a:t>
            </a:r>
            <a:r>
              <a:rPr lang="de-DE" sz="1800" dirty="0"/>
              <a:t>Telefon geht wie am Schnürchen, Geld kann man </a:t>
            </a:r>
            <a:r>
              <a:rPr lang="de-DE" sz="1800" dirty="0" smtClean="0"/>
              <a:t>ziehen, </a:t>
            </a:r>
            <a:r>
              <a:rPr lang="de-DE" sz="1800" dirty="0"/>
              <a:t>aber Kartenzahlung ist praktischer und die Preise sind ungefähr doppelt so hoch wie bei </a:t>
            </a:r>
            <a:r>
              <a:rPr lang="de-DE" sz="1800" dirty="0" smtClean="0"/>
              <a:t>uns. Es </a:t>
            </a:r>
            <a:r>
              <a:rPr lang="de-DE" sz="1800" dirty="0"/>
              <a:t>kommt drauf an was man </a:t>
            </a:r>
            <a:r>
              <a:rPr lang="de-DE" sz="1800" dirty="0" smtClean="0"/>
              <a:t>konsumiert, aber die </a:t>
            </a:r>
            <a:r>
              <a:rPr lang="de-DE" sz="1800" dirty="0"/>
              <a:t>Fischsuppe kostet 20 </a:t>
            </a:r>
            <a:r>
              <a:rPr lang="de-DE" sz="1800" dirty="0" smtClean="0"/>
              <a:t>€, </a:t>
            </a:r>
            <a:r>
              <a:rPr lang="de-DE" sz="1800" dirty="0"/>
              <a:t>Bier dazu kostet </a:t>
            </a:r>
            <a:r>
              <a:rPr lang="de-DE" sz="1800" dirty="0" smtClean="0"/>
              <a:t>10€ vom Fass, </a:t>
            </a:r>
            <a:r>
              <a:rPr lang="de-DE" sz="1800" dirty="0"/>
              <a:t>okay.😊 aber zu sparen </a:t>
            </a:r>
            <a:r>
              <a:rPr lang="de-DE" sz="1800" dirty="0" smtClean="0"/>
              <a:t>fährt </a:t>
            </a:r>
            <a:r>
              <a:rPr lang="de-DE" sz="1800" dirty="0"/>
              <a:t>man ja nicht </a:t>
            </a:r>
            <a:r>
              <a:rPr lang="de-DE" sz="1800" dirty="0" smtClean="0"/>
              <a:t>weg, hab‘ gespart durch Verzicht aufs Einzelzimmer.</a:t>
            </a:r>
            <a:endParaRPr lang="en-US" sz="1800" dirty="0"/>
          </a:p>
        </p:txBody>
      </p:sp>
      <p:sp>
        <p:nvSpPr>
          <p:cNvPr id="4" name="Title 1"/>
          <p:cNvSpPr txBox="1">
            <a:spLocks/>
          </p:cNvSpPr>
          <p:nvPr/>
        </p:nvSpPr>
        <p:spPr>
          <a:xfrm>
            <a:off x="107504" y="0"/>
            <a:ext cx="4209231"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07./08.05.2024</a:t>
            </a:r>
            <a:endParaRPr lang="en-US" sz="2400" dirty="0"/>
          </a:p>
        </p:txBody>
      </p:sp>
      <p:pic>
        <p:nvPicPr>
          <p:cNvPr id="1536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632532"/>
            <a:ext cx="4860031" cy="308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descr="C:\Users\kroed\Documents\Daenmark_Island2404_5Full\IMG-20240509-WA00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4083924"/>
            <a:ext cx="4854721" cy="272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82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706" y="188640"/>
            <a:ext cx="4261309" cy="3986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5" y="188640"/>
            <a:ext cx="4392489" cy="3403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5979" y="3586435"/>
            <a:ext cx="3872254" cy="320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848526"/>
            <a:ext cx="4717029" cy="280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4509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517043"/>
            <a:ext cx="3096344" cy="6224325"/>
          </a:xfrm>
        </p:spPr>
        <p:txBody>
          <a:bodyPr>
            <a:normAutofit fontScale="92500" lnSpcReduction="10000"/>
          </a:bodyPr>
          <a:lstStyle/>
          <a:p>
            <a:pPr marL="0" indent="0">
              <a:buNone/>
            </a:pPr>
            <a:r>
              <a:rPr lang="de-DE" sz="1800" dirty="0"/>
              <a:t>Jetzt bin ich irgendwie auf halber Strecke heute auf einem Rastplatz gelandet und mit ein wenig Geschick im Windschatten ist es sogar </a:t>
            </a:r>
            <a:r>
              <a:rPr lang="de-DE" sz="1800" dirty="0" smtClean="0"/>
              <a:t>15-16 </a:t>
            </a:r>
            <a:r>
              <a:rPr lang="de-DE" sz="1800" dirty="0"/>
              <a:t>Grad warm war eine ganz schöne </a:t>
            </a:r>
            <a:r>
              <a:rPr lang="de-DE" sz="1800" dirty="0" smtClean="0"/>
              <a:t>Plackerei, </a:t>
            </a:r>
            <a:r>
              <a:rPr lang="de-DE" sz="1800" dirty="0"/>
              <a:t>aber jetzt dürfte es nicht mehr ganz so steil bergauf gehen bin ungefähr 25 km </a:t>
            </a:r>
            <a:r>
              <a:rPr lang="de-DE" sz="1800" dirty="0" smtClean="0"/>
              <a:t>gefahren: sehr schöne Strecke </a:t>
            </a:r>
            <a:r>
              <a:rPr lang="de-DE" sz="1800" dirty="0"/>
              <a:t>aber nicht ganz so einsam wie ich mir gedacht hatte sind schon relativ viele Autos und die Sicht ist natürlich spektakulär ich habe ein paar Aufnahmen </a:t>
            </a:r>
            <a:r>
              <a:rPr lang="de-DE" sz="1800" dirty="0" smtClean="0"/>
              <a:t>gemacht. </a:t>
            </a:r>
            <a:r>
              <a:rPr lang="de-DE" sz="1800" dirty="0"/>
              <a:t>Jetzt Kaffee und kleines </a:t>
            </a:r>
            <a:r>
              <a:rPr lang="de-DE" sz="1800" dirty="0" err="1"/>
              <a:t>Mittagspäuschen</a:t>
            </a:r>
            <a:r>
              <a:rPr lang="de-DE" sz="1800" dirty="0"/>
              <a:t> </a:t>
            </a:r>
            <a:r>
              <a:rPr lang="de-DE" sz="1800" dirty="0" smtClean="0"/>
              <a:t>und hoffe </a:t>
            </a:r>
            <a:r>
              <a:rPr lang="de-DE" sz="1800" dirty="0"/>
              <a:t>heute irgendwann mal wieder in einem </a:t>
            </a:r>
            <a:r>
              <a:rPr lang="de-DE" sz="1800" dirty="0" err="1"/>
              <a:t>Hostel</a:t>
            </a:r>
            <a:r>
              <a:rPr lang="de-DE" sz="1800" dirty="0"/>
              <a:t> oder in </a:t>
            </a:r>
            <a:r>
              <a:rPr lang="de-DE" sz="1800" dirty="0" smtClean="0"/>
              <a:t>an einem </a:t>
            </a:r>
            <a:r>
              <a:rPr lang="de-DE" sz="1800" dirty="0"/>
              <a:t>Platz zu landen wo man auch zelten </a:t>
            </a:r>
            <a:r>
              <a:rPr lang="de-DE" sz="1800" dirty="0" smtClean="0"/>
              <a:t>kann. Also Zelten </a:t>
            </a:r>
            <a:r>
              <a:rPr lang="de-DE" sz="1800" dirty="0"/>
              <a:t>ginge </a:t>
            </a:r>
            <a:r>
              <a:rPr lang="de-DE" sz="1800" dirty="0" smtClean="0"/>
              <a:t>eigentlich </a:t>
            </a:r>
            <a:r>
              <a:rPr lang="de-DE" sz="1800" dirty="0"/>
              <a:t>hier </a:t>
            </a:r>
            <a:r>
              <a:rPr lang="de-DE" sz="1800" dirty="0" smtClean="0"/>
              <a:t>problemlos. </a:t>
            </a:r>
          </a:p>
          <a:p>
            <a:pPr marL="0" indent="0">
              <a:buNone/>
            </a:pPr>
            <a:r>
              <a:rPr lang="de-DE" sz="1800" dirty="0" smtClean="0"/>
              <a:t>..Hier </a:t>
            </a:r>
            <a:r>
              <a:rPr lang="de-DE" sz="1800" dirty="0"/>
              <a:t>sitze </a:t>
            </a:r>
            <a:r>
              <a:rPr lang="de-DE" sz="1800" dirty="0" smtClean="0"/>
              <a:t>ich, </a:t>
            </a:r>
            <a:r>
              <a:rPr lang="de-DE" sz="1800" dirty="0"/>
              <a:t>auch an einer </a:t>
            </a:r>
            <a:r>
              <a:rPr lang="de-DE" sz="1800" dirty="0" smtClean="0"/>
              <a:t>Brücke. Die </a:t>
            </a:r>
            <a:r>
              <a:rPr lang="de-DE" sz="1800" dirty="0"/>
              <a:t>zu </a:t>
            </a:r>
            <a:r>
              <a:rPr lang="de-DE" sz="1800" dirty="0" smtClean="0"/>
              <a:t>fotografieren, </a:t>
            </a:r>
            <a:r>
              <a:rPr lang="de-DE" sz="1800" dirty="0"/>
              <a:t>das mache ich lieber </a:t>
            </a:r>
            <a:r>
              <a:rPr lang="de-DE" sz="1800" dirty="0" smtClean="0"/>
              <a:t>von oben</a:t>
            </a:r>
            <a:r>
              <a:rPr lang="de-DE" sz="1800" dirty="0"/>
              <a:t> von der Brücke </a:t>
            </a:r>
            <a:r>
              <a:rPr lang="de-DE" sz="1800" dirty="0" smtClean="0"/>
              <a:t>.</a:t>
            </a:r>
            <a:endParaRPr lang="en-US" sz="1800"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7" y="-15419"/>
            <a:ext cx="5960399" cy="339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08.05.2024</a:t>
            </a:r>
            <a:endParaRPr lang="en-US" sz="2400"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7" y="3570645"/>
            <a:ext cx="5940153" cy="3287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380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24744"/>
            <a:ext cx="1728192" cy="4752528"/>
          </a:xfrm>
        </p:spPr>
        <p:txBody>
          <a:bodyPr>
            <a:normAutofit/>
          </a:bodyPr>
          <a:lstStyle/>
          <a:p>
            <a:pPr marL="0" indent="0">
              <a:buNone/>
            </a:pPr>
            <a:r>
              <a:rPr lang="de-DE" sz="1800" dirty="0"/>
              <a:t>Ich nehme </a:t>
            </a:r>
            <a:r>
              <a:rPr lang="de-DE" sz="1800" dirty="0" smtClean="0"/>
              <a:t>an, </a:t>
            </a:r>
            <a:r>
              <a:rPr lang="de-DE" sz="1800" dirty="0"/>
              <a:t>nach ein paar Tagen hat man ganz viel ganz ähnliche Fotos aber hier habe ich gerade </a:t>
            </a:r>
            <a:r>
              <a:rPr lang="de-DE" sz="1800" dirty="0" smtClean="0"/>
              <a:t>meinen Kaffee </a:t>
            </a:r>
            <a:r>
              <a:rPr lang="de-DE" sz="1800" dirty="0"/>
              <a:t>gekocht und ein kleines </a:t>
            </a:r>
            <a:r>
              <a:rPr lang="de-DE" sz="1800" dirty="0" smtClean="0"/>
              <a:t>Pause gemacht, </a:t>
            </a:r>
            <a:r>
              <a:rPr lang="de-DE" sz="1800" dirty="0"/>
              <a:t>sehr hübsch und ganz </a:t>
            </a:r>
            <a:r>
              <a:rPr lang="de-DE" sz="1800" dirty="0" err="1" smtClean="0"/>
              <a:t>spek-takulär</a:t>
            </a:r>
            <a:r>
              <a:rPr lang="de-DE" sz="1800" dirty="0" smtClean="0"/>
              <a:t>.</a:t>
            </a:r>
            <a:endParaRPr lang="en-US" sz="1800" dirty="0"/>
          </a:p>
        </p:txBody>
      </p:sp>
      <p:sp>
        <p:nvSpPr>
          <p:cNvPr id="4" name="Title 1"/>
          <p:cNvSpPr txBox="1">
            <a:spLocks/>
          </p:cNvSpPr>
          <p:nvPr/>
        </p:nvSpPr>
        <p:spPr>
          <a:xfrm>
            <a:off x="1"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08.05.2024</a:t>
            </a:r>
            <a:endParaRPr lang="en-US" sz="2400" dirty="0"/>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80728"/>
            <a:ext cx="4271628" cy="569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2997" y="0"/>
            <a:ext cx="4032225" cy="443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81210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08./09.05.2024</a:t>
            </a:r>
            <a:endParaRPr lang="en-US" sz="2400" dirty="0"/>
          </a:p>
        </p:txBody>
      </p:sp>
      <p:pic>
        <p:nvPicPr>
          <p:cNvPr id="2050" name="Picture 2" descr="Gallery image of this proper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04663"/>
            <a:ext cx="5813724" cy="38777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35802" y="3720221"/>
            <a:ext cx="2357340" cy="369332"/>
          </a:xfrm>
          <a:prstGeom prst="rect">
            <a:avLst/>
          </a:prstGeom>
          <a:noFill/>
        </p:spPr>
        <p:txBody>
          <a:bodyPr wrap="square" rtlCol="0">
            <a:spAutoFit/>
          </a:bodyPr>
          <a:lstStyle/>
          <a:p>
            <a:r>
              <a:rPr lang="en-US" b="1" dirty="0" err="1"/>
              <a:t>Studlagil</a:t>
            </a:r>
            <a:r>
              <a:rPr lang="en-US" b="1" dirty="0"/>
              <a:t> INN Hostel </a:t>
            </a:r>
          </a:p>
        </p:txBody>
      </p:sp>
      <p:sp>
        <p:nvSpPr>
          <p:cNvPr id="6" name="TextBox 5"/>
          <p:cNvSpPr txBox="1"/>
          <p:nvPr/>
        </p:nvSpPr>
        <p:spPr>
          <a:xfrm>
            <a:off x="24764" y="627067"/>
            <a:ext cx="3035068" cy="6186309"/>
          </a:xfrm>
          <a:prstGeom prst="rect">
            <a:avLst/>
          </a:prstGeom>
          <a:noFill/>
        </p:spPr>
        <p:txBody>
          <a:bodyPr wrap="square" rtlCol="0">
            <a:spAutoFit/>
          </a:bodyPr>
          <a:lstStyle/>
          <a:p>
            <a:r>
              <a:rPr lang="de-DE" dirty="0" smtClean="0"/>
              <a:t>Der Tag: war </a:t>
            </a:r>
            <a:r>
              <a:rPr lang="de-DE" dirty="0"/>
              <a:t>relativ anstrengend ging bis auf 3 km steil </a:t>
            </a:r>
            <a:r>
              <a:rPr lang="de-DE" dirty="0" smtClean="0"/>
              <a:t>bergab, </a:t>
            </a:r>
            <a:r>
              <a:rPr lang="de-DE" dirty="0"/>
              <a:t>immer den Berg rauf und besonders der Anfang wurde immer windiger und damit auch kühler und da musste ich mich dann schon mit Schal und Mütze gegen den Wind </a:t>
            </a:r>
            <a:r>
              <a:rPr lang="de-DE" dirty="0" smtClean="0"/>
              <a:t>schützen, </a:t>
            </a:r>
            <a:r>
              <a:rPr lang="de-DE" dirty="0"/>
              <a:t>sonst kühlt man zu sehr aus. Trotz der Sonne ☀.Der zweite Teil war dann etwas angenehmer, da wenn man das auf der Karte anschaut man sieht dass die Straße dann rechts in einem Berg Rücken lang geht und der blockiert ein bisschen den Wind aus dem Westen wo der meistens herkommt</a:t>
            </a:r>
            <a:r>
              <a:rPr lang="de-DE" dirty="0" smtClean="0"/>
              <a:t>. Das Bild ist nicht von mir /auch im Winter aber man sieht wie einsam das hier ist.</a:t>
            </a:r>
            <a:endParaRPr lang="en-US" dirty="0"/>
          </a:p>
        </p:txBody>
      </p:sp>
      <p:sp>
        <p:nvSpPr>
          <p:cNvPr id="7" name="TextBox 6"/>
          <p:cNvSpPr txBox="1"/>
          <p:nvPr/>
        </p:nvSpPr>
        <p:spPr>
          <a:xfrm>
            <a:off x="3059832" y="4293096"/>
            <a:ext cx="5976664" cy="2862322"/>
          </a:xfrm>
          <a:prstGeom prst="rect">
            <a:avLst/>
          </a:prstGeom>
          <a:noFill/>
        </p:spPr>
        <p:txBody>
          <a:bodyPr wrap="square" rtlCol="0">
            <a:spAutoFit/>
          </a:bodyPr>
          <a:lstStyle/>
          <a:p>
            <a:r>
              <a:rPr lang="de-DE" dirty="0"/>
              <a:t>Dann hatte ich Glück das </a:t>
            </a:r>
            <a:r>
              <a:rPr lang="de-DE" dirty="0" err="1"/>
              <a:t>Hostel</a:t>
            </a:r>
            <a:r>
              <a:rPr lang="de-DE" dirty="0"/>
              <a:t> / Hotel (</a:t>
            </a:r>
            <a:r>
              <a:rPr lang="en-US" dirty="0" err="1"/>
              <a:t>Studlagil</a:t>
            </a:r>
            <a:r>
              <a:rPr lang="en-US" dirty="0"/>
              <a:t> INN </a:t>
            </a:r>
            <a:r>
              <a:rPr lang="en-US" b="1" dirty="0"/>
              <a:t>) </a:t>
            </a:r>
            <a:r>
              <a:rPr lang="de-DE" dirty="0"/>
              <a:t>beides in </a:t>
            </a:r>
            <a:r>
              <a:rPr lang="de-DE" dirty="0" smtClean="0"/>
              <a:t>einem. Es </a:t>
            </a:r>
            <a:r>
              <a:rPr lang="de-DE" dirty="0"/>
              <a:t>ist wirklich das </a:t>
            </a:r>
            <a:r>
              <a:rPr lang="de-DE" dirty="0" smtClean="0"/>
              <a:t>einzige, </a:t>
            </a:r>
            <a:r>
              <a:rPr lang="de-DE" dirty="0"/>
              <a:t>was hier in der Gegend existiert und es ist sogar </a:t>
            </a:r>
            <a:r>
              <a:rPr lang="de-DE" dirty="0" smtClean="0"/>
              <a:t>geöffnet, </a:t>
            </a:r>
            <a:r>
              <a:rPr lang="de-DE" dirty="0"/>
              <a:t>allerdings nicht das Hotel. Denn das Restaurant wird noch fertig gebaut für die Eröffnung am Samstag. Man muss schon Glück </a:t>
            </a:r>
            <a:r>
              <a:rPr lang="de-DE" dirty="0" smtClean="0"/>
              <a:t>haben, </a:t>
            </a:r>
            <a:r>
              <a:rPr lang="de-DE" dirty="0"/>
              <a:t>dass man überhaupt ein Dach über dem Kopf hat. Deswegen wird die Tour ab morgen für zwei Tage eine ziemliche Herausforderung weil es geht </a:t>
            </a:r>
            <a:r>
              <a:rPr lang="de-DE" dirty="0" smtClean="0"/>
              <a:t>steil </a:t>
            </a:r>
            <a:r>
              <a:rPr lang="de-DE" dirty="0"/>
              <a:t>den Berg drauf, zweitens in die Pampa (kein Geschäft/</a:t>
            </a:r>
            <a:r>
              <a:rPr lang="de-DE" dirty="0" err="1"/>
              <a:t>Hostel</a:t>
            </a:r>
            <a:r>
              <a:rPr lang="de-DE" dirty="0"/>
              <a:t>)</a:t>
            </a:r>
            <a:endParaRPr lang="en-US" dirty="0"/>
          </a:p>
          <a:p>
            <a:endParaRPr lang="en-US" dirty="0"/>
          </a:p>
        </p:txBody>
      </p:sp>
    </p:spTree>
    <p:extLst>
      <p:ext uri="{BB962C8B-B14F-4D97-AF65-F5344CB8AC3E}">
        <p14:creationId xmlns:p14="http://schemas.microsoft.com/office/powerpoint/2010/main" val="7582996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476672"/>
            <a:ext cx="3384376" cy="6381328"/>
          </a:xfrm>
        </p:spPr>
        <p:txBody>
          <a:bodyPr>
            <a:noAutofit/>
          </a:bodyPr>
          <a:lstStyle/>
          <a:p>
            <a:pPr marL="0" indent="0">
              <a:buNone/>
            </a:pPr>
            <a:r>
              <a:rPr lang="de-DE" sz="1800" dirty="0"/>
              <a:t>Aber keine </a:t>
            </a:r>
            <a:r>
              <a:rPr lang="de-DE" sz="1800" dirty="0" smtClean="0"/>
              <a:t>Sorge, </a:t>
            </a:r>
            <a:r>
              <a:rPr lang="de-DE" sz="1800" dirty="0"/>
              <a:t>ich habe mich mit Essentiellen in der Küche eingedeckt </a:t>
            </a:r>
            <a:r>
              <a:rPr lang="de-DE" sz="1800" dirty="0" smtClean="0"/>
              <a:t>Brot, Käse, </a:t>
            </a:r>
            <a:r>
              <a:rPr lang="de-DE" sz="1800" dirty="0"/>
              <a:t>Tomaten Gurke, und morgen werde ich sehen dass ich in zwei Tagen wieder in belebten Gegenden bin oder dazwischen auch was anderes finde. Kurz zu den Bildern oben das Grand Hilton von der Gegend, liegt allerdings schon 900 Jahre zurück, ist jetzt ein Schafstall und </a:t>
            </a:r>
            <a:r>
              <a:rPr lang="de-DE" sz="1800" dirty="0" smtClean="0"/>
              <a:t>aus </a:t>
            </a:r>
            <a:r>
              <a:rPr lang="de-DE" sz="1800" dirty="0"/>
              <a:t>Torf, ein Museums Stück für/von Island. Da drunter </a:t>
            </a:r>
            <a:r>
              <a:rPr lang="de-DE" sz="1800" dirty="0" smtClean="0"/>
              <a:t>mehrere Vierbeiner </a:t>
            </a:r>
            <a:r>
              <a:rPr lang="de-DE" sz="1800" dirty="0"/>
              <a:t>und der Elefant der bei mir auf dem </a:t>
            </a:r>
            <a:r>
              <a:rPr lang="de-DE" sz="1800" dirty="0" smtClean="0"/>
              <a:t>Lenker </a:t>
            </a:r>
            <a:r>
              <a:rPr lang="de-DE" sz="1800" dirty="0"/>
              <a:t>mitfährt (Geschenk von Lilli) fragt sich/mich schon die ganze </a:t>
            </a:r>
            <a:r>
              <a:rPr lang="de-DE" sz="1800" dirty="0" smtClean="0"/>
              <a:t>Zeit, </a:t>
            </a:r>
            <a:r>
              <a:rPr lang="de-DE" sz="1800" dirty="0"/>
              <a:t>wieso es hier nur so kleine Vierbeiner gibt, waren die ersten Pferde</a:t>
            </a:r>
            <a:r>
              <a:rPr lang="de-DE" sz="1800" dirty="0" smtClean="0"/>
              <a:t>. Das sollte sich sehr ändern aber man sieht, zum Fressen für die Pferde gibt‘s auf der Weide eher nix.</a:t>
            </a:r>
            <a:endParaRPr lang="en-US" sz="1800" dirty="0"/>
          </a:p>
        </p:txBody>
      </p:sp>
      <p:sp>
        <p:nvSpPr>
          <p:cNvPr id="4" name="Title 1"/>
          <p:cNvSpPr txBox="1">
            <a:spLocks/>
          </p:cNvSpPr>
          <p:nvPr/>
        </p:nvSpPr>
        <p:spPr>
          <a:xfrm>
            <a:off x="1"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09.05.2024</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764" y="29668"/>
            <a:ext cx="5197236" cy="420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6764" y="4235522"/>
            <a:ext cx="5218196" cy="262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08468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44624"/>
            <a:ext cx="4752528" cy="1682731"/>
          </a:xfrm>
          <a:prstGeom prst="rect">
            <a:avLst/>
          </a:prstGeom>
        </p:spPr>
      </p:pic>
      <p:sp>
        <p:nvSpPr>
          <p:cNvPr id="5" name="Title 1"/>
          <p:cNvSpPr txBox="1">
            <a:spLocks/>
          </p:cNvSpPr>
          <p:nvPr/>
        </p:nvSpPr>
        <p:spPr>
          <a:xfrm>
            <a:off x="72008"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09.05.2024</a:t>
            </a:r>
            <a:endParaRPr lang="en-US" sz="2400" dirty="0"/>
          </a:p>
        </p:txBody>
      </p:sp>
      <p:sp>
        <p:nvSpPr>
          <p:cNvPr id="6" name="TextBox 5"/>
          <p:cNvSpPr txBox="1"/>
          <p:nvPr/>
        </p:nvSpPr>
        <p:spPr>
          <a:xfrm>
            <a:off x="-36512" y="476672"/>
            <a:ext cx="3744416" cy="6463308"/>
          </a:xfrm>
          <a:prstGeom prst="rect">
            <a:avLst/>
          </a:prstGeom>
          <a:noFill/>
        </p:spPr>
        <p:txBody>
          <a:bodyPr wrap="square" rtlCol="0">
            <a:spAutoFit/>
          </a:bodyPr>
          <a:lstStyle/>
          <a:p>
            <a:r>
              <a:rPr lang="de-DE" dirty="0"/>
              <a:t>Also jetzt bin ich in </a:t>
            </a:r>
            <a:r>
              <a:rPr lang="de-DE" dirty="0" err="1"/>
              <a:t>Modrudaler</a:t>
            </a:r>
            <a:r>
              <a:rPr lang="de-DE" dirty="0"/>
              <a:t>, meinem heutigen Ziel angekommen, wollte ursprünglich eine Abkürzung </a:t>
            </a:r>
            <a:r>
              <a:rPr lang="de-DE" dirty="0" smtClean="0"/>
              <a:t>nehmen, </a:t>
            </a:r>
            <a:r>
              <a:rPr lang="de-DE" dirty="0"/>
              <a:t>denn dieser Ort liegt etwas abseits der Hauptstraße und es gibt eine Abkürzung von 32 km spart 20 km, aber dann kam an dieser Abzweigung diese Schild. </a:t>
            </a:r>
            <a:r>
              <a:rPr lang="de-DE" dirty="0" smtClean="0"/>
              <a:t>Man sieht, dass Abkürzungen in  </a:t>
            </a:r>
            <a:r>
              <a:rPr lang="de-DE" dirty="0"/>
              <a:t>Island ein absoluter </a:t>
            </a:r>
            <a:r>
              <a:rPr lang="de-DE" dirty="0" err="1"/>
              <a:t>NoGo</a:t>
            </a:r>
            <a:r>
              <a:rPr lang="de-DE" dirty="0"/>
              <a:t> </a:t>
            </a:r>
            <a:r>
              <a:rPr lang="de-DE" dirty="0" smtClean="0"/>
              <a:t>sind (hätte ich mir merken sollen). </a:t>
            </a:r>
            <a:r>
              <a:rPr lang="de-DE" dirty="0"/>
              <a:t>Mittlerweile bin ich angekommen von der Hauptstraße muss man ungefähr 8 km abfahren, eine Straße die nur anfangs Asphalt hat und dann in einer ziemlich wilde Erdstraße mündet und das ist dann ein mühsames </a:t>
            </a:r>
            <a:r>
              <a:rPr lang="de-DE" dirty="0" smtClean="0"/>
              <a:t>Fahren. Der </a:t>
            </a:r>
            <a:r>
              <a:rPr lang="de-DE" dirty="0"/>
              <a:t>Ort ist wirklich total nett und es lohnt sich auf jeden Fall hier gekommen zu sein. Das Hotel ist super und Abendessen gibt es auch noch im Restaurant. Also </a:t>
            </a:r>
            <a:r>
              <a:rPr lang="de-DE" dirty="0" err="1"/>
              <a:t>Modrudaler</a:t>
            </a:r>
            <a:r>
              <a:rPr lang="de-DE" dirty="0"/>
              <a:t> kann man sich merken für den nächsten Island Urlaub.</a:t>
            </a:r>
            <a:endParaRPr lang="en-US" dirty="0"/>
          </a:p>
        </p:txBody>
      </p:sp>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2469" y="3429000"/>
            <a:ext cx="5441010" cy="3329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3820" y="1727355"/>
            <a:ext cx="3849659" cy="2362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701155" y="1404189"/>
            <a:ext cx="1485916" cy="646331"/>
          </a:xfrm>
          <a:prstGeom prst="rect">
            <a:avLst/>
          </a:prstGeom>
          <a:noFill/>
        </p:spPr>
        <p:txBody>
          <a:bodyPr wrap="square" rtlCol="0">
            <a:spAutoFit/>
          </a:bodyPr>
          <a:lstStyle/>
          <a:p>
            <a:r>
              <a:rPr lang="de-DE" dirty="0" smtClean="0"/>
              <a:t>Der Warnhinweis</a:t>
            </a:r>
            <a:endParaRPr lang="de-DE" dirty="0"/>
          </a:p>
        </p:txBody>
      </p:sp>
      <p:sp>
        <p:nvSpPr>
          <p:cNvPr id="16" name="TextBox 15"/>
          <p:cNvSpPr txBox="1"/>
          <p:nvPr/>
        </p:nvSpPr>
        <p:spPr>
          <a:xfrm>
            <a:off x="3709183" y="2204864"/>
            <a:ext cx="1485916" cy="369332"/>
          </a:xfrm>
          <a:prstGeom prst="rect">
            <a:avLst/>
          </a:prstGeom>
          <a:noFill/>
        </p:spPr>
        <p:txBody>
          <a:bodyPr wrap="square" rtlCol="0">
            <a:spAutoFit/>
          </a:bodyPr>
          <a:lstStyle/>
          <a:p>
            <a:r>
              <a:rPr lang="en-US" dirty="0" smtClean="0"/>
              <a:t>Das Hotel</a:t>
            </a:r>
            <a:endParaRPr lang="en-US" dirty="0"/>
          </a:p>
        </p:txBody>
      </p:sp>
      <p:sp>
        <p:nvSpPr>
          <p:cNvPr id="17" name="TextBox 16"/>
          <p:cNvSpPr txBox="1"/>
          <p:nvPr/>
        </p:nvSpPr>
        <p:spPr>
          <a:xfrm>
            <a:off x="3709183" y="2908777"/>
            <a:ext cx="1485916" cy="369332"/>
          </a:xfrm>
          <a:prstGeom prst="rect">
            <a:avLst/>
          </a:prstGeom>
          <a:noFill/>
        </p:spPr>
        <p:txBody>
          <a:bodyPr wrap="square" rtlCol="0">
            <a:spAutoFit/>
          </a:bodyPr>
          <a:lstStyle/>
          <a:p>
            <a:r>
              <a:rPr lang="de-DE" dirty="0" err="1"/>
              <a:t>Modrudaler</a:t>
            </a:r>
            <a:endParaRPr lang="en-US" dirty="0"/>
          </a:p>
        </p:txBody>
      </p:sp>
    </p:spTree>
    <p:extLst>
      <p:ext uri="{BB962C8B-B14F-4D97-AF65-F5344CB8AC3E}">
        <p14:creationId xmlns:p14="http://schemas.microsoft.com/office/powerpoint/2010/main" val="4598092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606699"/>
            <a:ext cx="3312368" cy="3110333"/>
          </a:xfrm>
        </p:spPr>
        <p:txBody>
          <a:bodyPr>
            <a:normAutofit lnSpcReduction="10000"/>
          </a:bodyPr>
          <a:lstStyle/>
          <a:p>
            <a:pPr marL="0" indent="0">
              <a:buNone/>
            </a:pPr>
            <a:r>
              <a:rPr lang="de-DE" sz="1800" dirty="0"/>
              <a:t>Das ist auf dem Weg in </a:t>
            </a:r>
            <a:r>
              <a:rPr lang="de-DE" sz="1800" dirty="0" smtClean="0"/>
              <a:t>den/ aus dem Ort: </a:t>
            </a:r>
            <a:r>
              <a:rPr lang="de-DE" sz="1800" dirty="0"/>
              <a:t>Schäfchen die ebenso wie die Vögel vor Autos keine Angst haben aber vor Radfahren. </a:t>
            </a:r>
            <a:r>
              <a:rPr lang="de-DE" sz="1800" dirty="0" err="1" smtClean="0"/>
              <a:t>Modrudaler</a:t>
            </a:r>
            <a:r>
              <a:rPr lang="de-DE" sz="1800" dirty="0" smtClean="0"/>
              <a:t> </a:t>
            </a:r>
            <a:r>
              <a:rPr lang="de-DE" sz="1800" dirty="0"/>
              <a:t>ist der Ort mit der kleinen Kirche in der Mitte, 1947 </a:t>
            </a:r>
            <a:r>
              <a:rPr lang="de-DE" sz="1800" dirty="0" smtClean="0"/>
              <a:t>gebaut. Und </a:t>
            </a:r>
            <a:r>
              <a:rPr lang="de-DE" sz="1800" dirty="0"/>
              <a:t>das ist meine Unterkunft, ein sehr nettes kleines Haus mit </a:t>
            </a:r>
            <a:r>
              <a:rPr lang="de-DE" sz="1800" dirty="0" smtClean="0"/>
              <a:t>Aufenthaltsraum und Küche. Also </a:t>
            </a:r>
            <a:r>
              <a:rPr lang="de-DE" sz="1800" dirty="0"/>
              <a:t>man kann sich </a:t>
            </a:r>
            <a:r>
              <a:rPr lang="de-DE" sz="1800" dirty="0" smtClean="0"/>
              <a:t>gut selber</a:t>
            </a:r>
            <a:r>
              <a:rPr lang="de-DE" sz="1800" dirty="0"/>
              <a:t> versorgen</a:t>
            </a:r>
            <a:endParaRPr lang="en-US" sz="1800" dirty="0"/>
          </a:p>
        </p:txBody>
      </p:sp>
      <p:sp>
        <p:nvSpPr>
          <p:cNvPr id="6" name="Title 1"/>
          <p:cNvSpPr txBox="1">
            <a:spLocks/>
          </p:cNvSpPr>
          <p:nvPr/>
        </p:nvSpPr>
        <p:spPr>
          <a:xfrm>
            <a:off x="72008"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09./10.05.2024</a:t>
            </a:r>
            <a:endParaRPr lang="en-US" sz="24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9068" y="2852936"/>
            <a:ext cx="3427428" cy="386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0"/>
            <a:ext cx="5347266" cy="278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80298" y="3645024"/>
            <a:ext cx="5184576" cy="3139321"/>
          </a:xfrm>
          <a:prstGeom prst="rect">
            <a:avLst/>
          </a:prstGeom>
          <a:noFill/>
        </p:spPr>
        <p:txBody>
          <a:bodyPr wrap="square" rtlCol="0">
            <a:spAutoFit/>
          </a:bodyPr>
          <a:lstStyle/>
          <a:p>
            <a:r>
              <a:rPr lang="de-DE" dirty="0"/>
              <a:t>Sitze gerade beim Frühstück und da gibt's doch mal die Gelegenheit wieder ein Foto zu machen. Das interessante ist ja dass ich neben einem weichen </a:t>
            </a:r>
            <a:r>
              <a:rPr lang="de-DE" dirty="0" smtClean="0"/>
              <a:t>Ei, </a:t>
            </a:r>
            <a:r>
              <a:rPr lang="de-DE" dirty="0"/>
              <a:t>Käse und Toast mit Tomaten und noch eine Katze neben mir habe. Die ist nun so </a:t>
            </a:r>
            <a:r>
              <a:rPr lang="de-DE" dirty="0" smtClean="0"/>
              <a:t>dunkel, </a:t>
            </a:r>
            <a:r>
              <a:rPr lang="de-DE" dirty="0"/>
              <a:t>dass man die kaum sieht. Aber hat natürlich ein bisschen Käse bekommen und war damit auch zufrieden. Das </a:t>
            </a:r>
            <a:r>
              <a:rPr lang="de-DE" dirty="0" err="1" smtClean="0"/>
              <a:t>Hostel</a:t>
            </a:r>
            <a:r>
              <a:rPr lang="de-DE" dirty="0" smtClean="0"/>
              <a:t> </a:t>
            </a:r>
            <a:r>
              <a:rPr lang="de-DE" dirty="0"/>
              <a:t>mit </a:t>
            </a:r>
            <a:r>
              <a:rPr lang="de-DE" dirty="0" smtClean="0"/>
              <a:t>Gemeinschaftsküche/Gemeinschaftsraum kommt mir entgegen, </a:t>
            </a:r>
            <a:r>
              <a:rPr lang="de-DE" dirty="0"/>
              <a:t>da kann ich </a:t>
            </a:r>
            <a:r>
              <a:rPr lang="de-DE" dirty="0" smtClean="0"/>
              <a:t>mein, </a:t>
            </a:r>
            <a:r>
              <a:rPr lang="de-DE" dirty="0"/>
              <a:t>beim letzten </a:t>
            </a:r>
            <a:r>
              <a:rPr lang="de-DE" dirty="0" err="1" smtClean="0"/>
              <a:t>Hostel</a:t>
            </a:r>
            <a:r>
              <a:rPr lang="de-DE" dirty="0" smtClean="0"/>
              <a:t> erworbenes Essen, verwerten</a:t>
            </a:r>
            <a:r>
              <a:rPr lang="de-DE" dirty="0"/>
              <a:t>. Der Toast wäre sonst ohne Toaster ungenießbar. </a:t>
            </a:r>
            <a:endParaRPr lang="en-US" dirty="0"/>
          </a:p>
        </p:txBody>
      </p:sp>
    </p:spTree>
    <p:extLst>
      <p:ext uri="{BB962C8B-B14F-4D97-AF65-F5344CB8AC3E}">
        <p14:creationId xmlns:p14="http://schemas.microsoft.com/office/powerpoint/2010/main" val="19037074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_Myvatn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91880" y="3555628"/>
            <a:ext cx="5652120" cy="3185740"/>
          </a:xfrm>
          <a:prstGeom prst="rect">
            <a:avLst/>
          </a:prstGeom>
        </p:spPr>
      </p:pic>
      <p:pic>
        <p:nvPicPr>
          <p:cNvPr id="6147" name="Picture 3"/>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520500" y="22060"/>
            <a:ext cx="561351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72008"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09./10.05.2024</a:t>
            </a:r>
            <a:endParaRPr lang="en-US" sz="2400" dirty="0"/>
          </a:p>
        </p:txBody>
      </p:sp>
      <p:sp>
        <p:nvSpPr>
          <p:cNvPr id="5" name="TextBox 4"/>
          <p:cNvSpPr txBox="1"/>
          <p:nvPr/>
        </p:nvSpPr>
        <p:spPr>
          <a:xfrm>
            <a:off x="1" y="548680"/>
            <a:ext cx="3491879" cy="6192688"/>
          </a:xfrm>
          <a:prstGeom prst="rect">
            <a:avLst/>
          </a:prstGeom>
          <a:noFill/>
        </p:spPr>
        <p:txBody>
          <a:bodyPr wrap="square" rtlCol="0">
            <a:spAutoFit/>
          </a:bodyPr>
          <a:lstStyle/>
          <a:p>
            <a:r>
              <a:rPr lang="de-DE" dirty="0"/>
              <a:t>Das ist noch neben der </a:t>
            </a:r>
            <a:r>
              <a:rPr lang="de-DE" dirty="0" err="1"/>
              <a:t>Ringroad</a:t>
            </a:r>
            <a:r>
              <a:rPr lang="de-DE" dirty="0"/>
              <a:t>, Flüsse , Wasserfälle, riesige Schneefelder. Das ist schon spektakulär aber es gibt unterwegs wirklich Nichts: zu kaufen, noch nicht mal einen </a:t>
            </a:r>
            <a:r>
              <a:rPr lang="de-DE" dirty="0" smtClean="0"/>
              <a:t>Sitzplatz </a:t>
            </a:r>
            <a:r>
              <a:rPr lang="de-DE" dirty="0"/>
              <a:t>(gut fast alle haben ein Auto). Auf der anderen Seite war es sehr nett  bei einer Info Tafel hatte ich auf </a:t>
            </a:r>
            <a:r>
              <a:rPr lang="de-DE" dirty="0" smtClean="0"/>
              <a:t>einem </a:t>
            </a:r>
            <a:r>
              <a:rPr lang="de-DE" dirty="0"/>
              <a:t>Holzbalken Platz </a:t>
            </a:r>
            <a:r>
              <a:rPr lang="de-DE" dirty="0" smtClean="0"/>
              <a:t>genommen, einen </a:t>
            </a:r>
            <a:r>
              <a:rPr lang="de-DE" dirty="0"/>
              <a:t>Kaffee  getrunken und kam dann auch mit einem Pärchen mit kleinen (</a:t>
            </a:r>
            <a:r>
              <a:rPr lang="de-DE" dirty="0" smtClean="0"/>
              <a:t>Vorschul-) </a:t>
            </a:r>
            <a:r>
              <a:rPr lang="de-DE" dirty="0"/>
              <a:t>Kindern ins Gespräch</a:t>
            </a:r>
            <a:r>
              <a:rPr lang="de-DE" dirty="0" smtClean="0"/>
              <a:t>. Abgesehen </a:t>
            </a:r>
            <a:r>
              <a:rPr lang="de-DE" dirty="0"/>
              <a:t>davon dass sie mir netterweise eine Banane geschenkt haben was ein sehr netter Austausch über ihre Möglichkeiten was man mit Kleinkinder in Island machen kann, etwas begrenzt </a:t>
            </a:r>
            <a:r>
              <a:rPr lang="de-DE" dirty="0" smtClean="0"/>
              <a:t>aber </a:t>
            </a:r>
            <a:r>
              <a:rPr lang="de-DE" dirty="0"/>
              <a:t>doch auch schön. Kinder waren nach eigener Auskunft zufrieden.</a:t>
            </a:r>
            <a:endParaRPr lang="en-US" dirty="0"/>
          </a:p>
        </p:txBody>
      </p:sp>
      <p:sp>
        <p:nvSpPr>
          <p:cNvPr id="3" name="TextBox 2"/>
          <p:cNvSpPr txBox="1"/>
          <p:nvPr/>
        </p:nvSpPr>
        <p:spPr>
          <a:xfrm>
            <a:off x="3635894" y="3568431"/>
            <a:ext cx="5256585" cy="369332"/>
          </a:xfrm>
          <a:prstGeom prst="rect">
            <a:avLst/>
          </a:prstGeom>
          <a:noFill/>
        </p:spPr>
        <p:txBody>
          <a:bodyPr wrap="square" rtlCol="0">
            <a:spAutoFit/>
          </a:bodyPr>
          <a:lstStyle/>
          <a:p>
            <a:r>
              <a:rPr lang="de-DE" dirty="0" smtClean="0">
                <a:solidFill>
                  <a:srgbClr val="FFFF00"/>
                </a:solidFill>
              </a:rPr>
              <a:t>Video von der Fahrt nach der durch Islands Wüste</a:t>
            </a:r>
            <a:endParaRPr lang="de-DE" dirty="0">
              <a:solidFill>
                <a:srgbClr val="FFFF00"/>
              </a:solidFill>
            </a:endParaRPr>
          </a:p>
        </p:txBody>
      </p:sp>
    </p:spTree>
    <p:extLst>
      <p:ext uri="{BB962C8B-B14F-4D97-AF65-F5344CB8AC3E}">
        <p14:creationId xmlns:p14="http://schemas.microsoft.com/office/powerpoint/2010/main" val="259899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476672"/>
            <a:ext cx="4248472" cy="6192688"/>
          </a:xfrm>
        </p:spPr>
        <p:txBody>
          <a:bodyPr>
            <a:noAutofit/>
          </a:bodyPr>
          <a:lstStyle/>
          <a:p>
            <a:pPr marL="0" indent="0">
              <a:buNone/>
            </a:pPr>
            <a:r>
              <a:rPr lang="de-DE" sz="1800" dirty="0"/>
              <a:t>Also die Fahrt war schon wieder relativ anstrengend am Anfang habe ich glaube ich zweieinhalb Stunden nur geschoben, aber dann war eine sehr schönes Szenerie mit einer relativ flachen schneebedeckten Hochfläche, viele Vögel viele </a:t>
            </a:r>
            <a:r>
              <a:rPr lang="de-DE" sz="1800" dirty="0" err="1"/>
              <a:t>Eisbader</a:t>
            </a:r>
            <a:r>
              <a:rPr lang="de-DE" sz="1800" dirty="0"/>
              <a:t>, das sind meistens die Schwäne, dann wird's abwechselnder und der Wind nahm zu, hielt sich in Grenzen und vor allen Dingen ist es eben sonnig und für die Jahreszeit relativ warm also man kann sich wirklich nicht beklagen. Klar ist es </a:t>
            </a:r>
            <a:r>
              <a:rPr lang="de-DE" sz="1800" dirty="0" smtClean="0"/>
              <a:t>anstrengend, </a:t>
            </a:r>
            <a:r>
              <a:rPr lang="de-DE" sz="1800" dirty="0"/>
              <a:t>Radfahrer gibt's halt nicht. </a:t>
            </a:r>
            <a:r>
              <a:rPr lang="de-DE" sz="1800" dirty="0" smtClean="0"/>
              <a:t>Mit </a:t>
            </a:r>
            <a:r>
              <a:rPr lang="de-DE" sz="1800" dirty="0"/>
              <a:t>der Versorgung hat </a:t>
            </a:r>
            <a:r>
              <a:rPr lang="de-DE" sz="1800" dirty="0" smtClean="0"/>
              <a:t>es sich als </a:t>
            </a:r>
            <a:r>
              <a:rPr lang="de-DE" sz="1800" dirty="0"/>
              <a:t>ganz positiv raus </a:t>
            </a:r>
            <a:r>
              <a:rPr lang="de-DE" sz="1800" dirty="0" smtClean="0"/>
              <a:t>gestellt, </a:t>
            </a:r>
            <a:r>
              <a:rPr lang="de-DE" sz="1800" dirty="0"/>
              <a:t>also meine Essensvorsorge </a:t>
            </a:r>
            <a:r>
              <a:rPr lang="de-DE" sz="1800" dirty="0" smtClean="0"/>
              <a:t>waren </a:t>
            </a:r>
            <a:r>
              <a:rPr lang="de-DE" sz="1800" dirty="0"/>
              <a:t>nicht unbedingt </a:t>
            </a:r>
            <a:r>
              <a:rPr lang="de-DE" sz="1800" dirty="0" smtClean="0"/>
              <a:t>notwendig, </a:t>
            </a:r>
            <a:r>
              <a:rPr lang="de-DE" sz="1800" dirty="0"/>
              <a:t>aber ich kann natürlich die eingekauften Sachen gut weiter </a:t>
            </a:r>
            <a:r>
              <a:rPr lang="de-DE" sz="1800" dirty="0" smtClean="0"/>
              <a:t>verwenden, </a:t>
            </a:r>
            <a:r>
              <a:rPr lang="de-DE" sz="1800" dirty="0"/>
              <a:t>auf der anderen Seite fährt man durch ein Gebiet das auf der Karte als Islands Wüste (</a:t>
            </a:r>
            <a:r>
              <a:rPr lang="de-DE" sz="1800" dirty="0" err="1"/>
              <a:t>Iceland</a:t>
            </a:r>
            <a:r>
              <a:rPr lang="de-DE" sz="1800" dirty="0"/>
              <a:t> </a:t>
            </a:r>
            <a:r>
              <a:rPr lang="de-DE" sz="1800" dirty="0" err="1"/>
              <a:t>desert</a:t>
            </a:r>
            <a:r>
              <a:rPr lang="de-DE" sz="1800" dirty="0"/>
              <a:t>) bezeichnet wird, also da deckt man sich natürlich vorher </a:t>
            </a:r>
            <a:r>
              <a:rPr lang="de-DE" sz="1800" dirty="0" smtClean="0"/>
              <a:t>ein.</a:t>
            </a:r>
            <a:endParaRPr lang="en-US" sz="1800" dirty="0"/>
          </a:p>
        </p:txBody>
      </p:sp>
      <p:sp>
        <p:nvSpPr>
          <p:cNvPr id="4" name="Title 1"/>
          <p:cNvSpPr txBox="1">
            <a:spLocks/>
          </p:cNvSpPr>
          <p:nvPr/>
        </p:nvSpPr>
        <p:spPr>
          <a:xfrm>
            <a:off x="72008"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09./10.05.2024</a:t>
            </a:r>
            <a:endParaRPr lang="en-US" sz="24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0489" y="44624"/>
            <a:ext cx="493479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0489" y="3068960"/>
            <a:ext cx="4951421" cy="3713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52965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606698"/>
            <a:ext cx="2376264" cy="2606278"/>
          </a:xfrm>
        </p:spPr>
        <p:txBody>
          <a:bodyPr>
            <a:normAutofit/>
          </a:bodyPr>
          <a:lstStyle/>
          <a:p>
            <a:pPr marL="0" indent="0">
              <a:buNone/>
            </a:pPr>
            <a:r>
              <a:rPr lang="de-DE" sz="1800" dirty="0" smtClean="0"/>
              <a:t>War </a:t>
            </a:r>
            <a:r>
              <a:rPr lang="de-DE" sz="1800" dirty="0"/>
              <a:t>ein schöner Trip ziemlich lang heute ungefähr 75 km bin ich ungefähr bei </a:t>
            </a:r>
            <a:r>
              <a:rPr lang="de-DE" sz="1800" dirty="0" err="1" smtClean="0"/>
              <a:t>Reykiahild</a:t>
            </a:r>
            <a:r>
              <a:rPr lang="de-DE" sz="1800" dirty="0" smtClean="0"/>
              <a:t> /</a:t>
            </a:r>
            <a:r>
              <a:rPr lang="de-DE" sz="1800" dirty="0" err="1" smtClean="0"/>
              <a:t>Myvatn</a:t>
            </a:r>
            <a:r>
              <a:rPr lang="de-DE" sz="1800" dirty="0" smtClean="0"/>
              <a:t>. </a:t>
            </a:r>
            <a:r>
              <a:rPr lang="de-DE" sz="1800" dirty="0" err="1" smtClean="0"/>
              <a:t>Myvatn</a:t>
            </a:r>
            <a:r>
              <a:rPr lang="de-DE" sz="1800" dirty="0" smtClean="0"/>
              <a:t> ist ein Touristenmagnet, war ich nur kurz bei den dampfenden Flächen</a:t>
            </a:r>
            <a:endParaRPr lang="en-US" sz="1800" dirty="0"/>
          </a:p>
        </p:txBody>
      </p:sp>
      <p:sp>
        <p:nvSpPr>
          <p:cNvPr id="4" name="Title 1"/>
          <p:cNvSpPr txBox="1">
            <a:spLocks/>
          </p:cNvSpPr>
          <p:nvPr/>
        </p:nvSpPr>
        <p:spPr>
          <a:xfrm>
            <a:off x="72008"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10./11.05.2024</a:t>
            </a:r>
            <a:endParaRPr lang="en-US" sz="2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1845" y="44624"/>
            <a:ext cx="6472155" cy="485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348372"/>
            <a:ext cx="4716016" cy="353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0966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3937" y="0"/>
            <a:ext cx="6119509" cy="285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2008" y="476672"/>
            <a:ext cx="2915816" cy="6463308"/>
          </a:xfrm>
          <a:prstGeom prst="rect">
            <a:avLst/>
          </a:prstGeom>
          <a:noFill/>
        </p:spPr>
        <p:txBody>
          <a:bodyPr wrap="square" rtlCol="0">
            <a:spAutoFit/>
          </a:bodyPr>
          <a:lstStyle/>
          <a:p>
            <a:r>
              <a:rPr lang="de-DE" dirty="0" smtClean="0"/>
              <a:t>Es </a:t>
            </a:r>
            <a:r>
              <a:rPr lang="de-DE" dirty="0"/>
              <a:t>gab natürlich auch noch </a:t>
            </a:r>
            <a:r>
              <a:rPr lang="de-DE" dirty="0" smtClean="0"/>
              <a:t>mehr: Als </a:t>
            </a:r>
            <a:r>
              <a:rPr lang="de-DE" dirty="0"/>
              <a:t>erstes </a:t>
            </a:r>
            <a:r>
              <a:rPr lang="de-DE" dirty="0" err="1" smtClean="0"/>
              <a:t>ine</a:t>
            </a:r>
            <a:r>
              <a:rPr lang="de-DE" dirty="0" smtClean="0"/>
              <a:t> Fluss-Überquerung </a:t>
            </a:r>
            <a:r>
              <a:rPr lang="de-DE" dirty="0"/>
              <a:t>mit Hängebrücke sehr schön und danach ein spektakulärer Platz wo natürlich auch viele Touristen warteten auf einen, wenn man so will Geysir. Also eine Spektakel kurz bevor ich mal wieder schieben musste aber nichts wie in den ersten 2 Tagen, lief </a:t>
            </a:r>
            <a:r>
              <a:rPr lang="de-DE" dirty="0" smtClean="0"/>
              <a:t>heute gut. Sehr </a:t>
            </a:r>
            <a:r>
              <a:rPr lang="de-DE" dirty="0"/>
              <a:t>nettes </a:t>
            </a:r>
            <a:r>
              <a:rPr lang="de-DE" dirty="0" err="1" smtClean="0"/>
              <a:t>Hostel</a:t>
            </a:r>
            <a:r>
              <a:rPr lang="de-DE" dirty="0" smtClean="0"/>
              <a:t> in </a:t>
            </a:r>
            <a:r>
              <a:rPr lang="de-DE" dirty="0" err="1" smtClean="0"/>
              <a:t>Reykiahild</a:t>
            </a:r>
            <a:r>
              <a:rPr lang="de-DE" dirty="0" smtClean="0"/>
              <a:t>, </a:t>
            </a:r>
            <a:r>
              <a:rPr lang="de-DE" dirty="0"/>
              <a:t>die meisten Leute sind </a:t>
            </a:r>
            <a:r>
              <a:rPr lang="de-DE" dirty="0" smtClean="0"/>
              <a:t> </a:t>
            </a:r>
            <a:r>
              <a:rPr lang="de-DE" dirty="0"/>
              <a:t>Camper mit ihren Wohnmobil, ein paar Einzelreisende und </a:t>
            </a:r>
            <a:r>
              <a:rPr lang="de-DE" dirty="0" smtClean="0"/>
              <a:t>eine junge Frau mit </a:t>
            </a:r>
            <a:r>
              <a:rPr lang="de-DE" dirty="0"/>
              <a:t>dem </a:t>
            </a:r>
            <a:r>
              <a:rPr lang="de-DE" dirty="0" smtClean="0"/>
              <a:t>Fahrrad (!). </a:t>
            </a:r>
            <a:r>
              <a:rPr lang="de-DE" dirty="0"/>
              <a:t>Aber ich </a:t>
            </a:r>
            <a:r>
              <a:rPr lang="de-DE" dirty="0" smtClean="0"/>
              <a:t>saß </a:t>
            </a:r>
            <a:r>
              <a:rPr lang="de-DE" dirty="0"/>
              <a:t>im großen Gemeinschaftsraum mit meinem Essen und </a:t>
            </a:r>
            <a:r>
              <a:rPr lang="de-DE" dirty="0" smtClean="0"/>
              <a:t>freute </a:t>
            </a:r>
            <a:r>
              <a:rPr lang="de-DE" dirty="0"/>
              <a:t>mich über den sehr schönen Platz </a:t>
            </a:r>
            <a:r>
              <a:rPr lang="de-DE" dirty="0" smtClean="0"/>
              <a:t>und den Reisetag.</a:t>
            </a:r>
            <a:r>
              <a:rPr lang="de-DE" dirty="0"/>
              <a:t> </a:t>
            </a:r>
            <a:endParaRPr lang="en-US" dirty="0"/>
          </a:p>
        </p:txBody>
      </p:sp>
      <p:sp>
        <p:nvSpPr>
          <p:cNvPr id="6" name="Title 1"/>
          <p:cNvSpPr txBox="1">
            <a:spLocks/>
          </p:cNvSpPr>
          <p:nvPr/>
        </p:nvSpPr>
        <p:spPr>
          <a:xfrm>
            <a:off x="180020"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10./11.05.2024</a:t>
            </a:r>
            <a:endParaRPr lang="en-US" sz="2400" dirty="0"/>
          </a:p>
        </p:txBody>
      </p:sp>
      <p:sp>
        <p:nvSpPr>
          <p:cNvPr id="7" name="TextBox 6"/>
          <p:cNvSpPr txBox="1"/>
          <p:nvPr/>
        </p:nvSpPr>
        <p:spPr>
          <a:xfrm>
            <a:off x="7055768" y="2852936"/>
            <a:ext cx="2088232" cy="3416320"/>
          </a:xfrm>
          <a:prstGeom prst="rect">
            <a:avLst/>
          </a:prstGeom>
          <a:noFill/>
        </p:spPr>
        <p:txBody>
          <a:bodyPr wrap="square" rtlCol="0">
            <a:spAutoFit/>
          </a:bodyPr>
          <a:lstStyle/>
          <a:p>
            <a:r>
              <a:rPr lang="de-DE" dirty="0"/>
              <a:t>Da ich ja nicht so viel zu tun </a:t>
            </a:r>
            <a:r>
              <a:rPr lang="de-DE" dirty="0" smtClean="0"/>
              <a:t>hatte schaute </a:t>
            </a:r>
            <a:r>
              <a:rPr lang="de-DE" dirty="0"/>
              <a:t>ich mich nach dem </a:t>
            </a:r>
            <a:r>
              <a:rPr lang="de-DE" dirty="0" err="1" smtClean="0"/>
              <a:t>Wildlife</a:t>
            </a:r>
            <a:r>
              <a:rPr lang="de-DE" dirty="0" smtClean="0"/>
              <a:t> um.  </a:t>
            </a:r>
            <a:r>
              <a:rPr lang="de-DE" dirty="0"/>
              <a:t>Ist etwas begrenzt aber zwei Vögel habe ich </a:t>
            </a:r>
            <a:r>
              <a:rPr lang="de-DE" dirty="0" smtClean="0"/>
              <a:t>gefunden, </a:t>
            </a:r>
            <a:r>
              <a:rPr lang="de-DE" dirty="0"/>
              <a:t>hier ganz in der Nähe </a:t>
            </a:r>
            <a:r>
              <a:rPr lang="de-DE" dirty="0" smtClean="0"/>
              <a:t>nämlich "Rock </a:t>
            </a:r>
            <a:r>
              <a:rPr lang="de-DE" dirty="0" err="1"/>
              <a:t>Ptarmigan</a:t>
            </a:r>
            <a:r>
              <a:rPr lang="de-DE" dirty="0"/>
              <a:t>" ( musste ich erst </a:t>
            </a:r>
            <a:r>
              <a:rPr lang="de-DE" dirty="0" err="1"/>
              <a:t>googeln</a:t>
            </a:r>
            <a:r>
              <a:rPr lang="de-DE" dirty="0"/>
              <a:t> )</a:t>
            </a:r>
            <a:endParaRPr lang="en-US"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4574313"/>
            <a:ext cx="2664296" cy="226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2831416"/>
            <a:ext cx="3600275" cy="230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4808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Autofit/>
          </a:bodyPr>
          <a:lstStyle/>
          <a:p>
            <a:r>
              <a:rPr lang="en-US" sz="2400" dirty="0"/>
              <a:t>22.04.2024</a:t>
            </a:r>
          </a:p>
        </p:txBody>
      </p:sp>
      <p:sp>
        <p:nvSpPr>
          <p:cNvPr id="3" name="Content Placeholder 2"/>
          <p:cNvSpPr>
            <a:spLocks noGrp="1"/>
          </p:cNvSpPr>
          <p:nvPr>
            <p:ph idx="1"/>
          </p:nvPr>
        </p:nvSpPr>
        <p:spPr>
          <a:xfrm>
            <a:off x="179512" y="764704"/>
            <a:ext cx="8640960" cy="3168352"/>
          </a:xfrm>
        </p:spPr>
        <p:txBody>
          <a:bodyPr>
            <a:normAutofit fontScale="70000" lnSpcReduction="20000"/>
          </a:bodyPr>
          <a:lstStyle/>
          <a:p>
            <a:pPr marL="0" indent="0">
              <a:buNone/>
            </a:pPr>
            <a:r>
              <a:rPr lang="de-DE" dirty="0" smtClean="0"/>
              <a:t>Bin in Dänemark, das Wetter hat sich stark gebessert heute morgen noch Hagel in Flensburg gemütliches Mittagessen in einem </a:t>
            </a:r>
            <a:r>
              <a:rPr lang="de-DE" dirty="0" err="1" smtClean="0"/>
              <a:t>Galeria</a:t>
            </a:r>
            <a:r>
              <a:rPr lang="de-DE" dirty="0" smtClean="0"/>
              <a:t>-Restaurant wo ich auch meine Handys wieder aufladen konnte. </a:t>
            </a:r>
          </a:p>
          <a:p>
            <a:pPr marL="0" indent="0">
              <a:buNone/>
            </a:pPr>
            <a:r>
              <a:rPr lang="de-DE" dirty="0" smtClean="0"/>
              <a:t>Jetzt ein sehr schöner Waldweg der allerdings auch Nachteile hat weil er geht wahnsinnig auf und ab man denkt nicht Schleswig-Holstein oder Dänemark sei wahnsinnig bergig aber da täuscht man sich. Jetzt fahre ich noch ein bisschen weiter und werde irgendwann mal einen </a:t>
            </a:r>
            <a:r>
              <a:rPr lang="de-DE" dirty="0" err="1" smtClean="0"/>
              <a:t>Shelter</a:t>
            </a:r>
            <a:r>
              <a:rPr lang="de-DE" dirty="0" smtClean="0"/>
              <a:t> suchen aber das hat noch etwas Zeit. Dazu noch ein Ostseebild aus Flensburg (ohne Baden)😊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8" y="3429000"/>
            <a:ext cx="9036496" cy="322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3025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48680"/>
            <a:ext cx="4067944" cy="3240360"/>
          </a:xfrm>
        </p:spPr>
        <p:txBody>
          <a:bodyPr>
            <a:noAutofit/>
          </a:bodyPr>
          <a:lstStyle/>
          <a:p>
            <a:pPr marL="0" indent="0">
              <a:buNone/>
            </a:pPr>
            <a:r>
              <a:rPr lang="de-DE" sz="1800" dirty="0"/>
              <a:t>So das sind ein paar Bilder von der Fahrt heute das erste ist von dem </a:t>
            </a:r>
            <a:r>
              <a:rPr lang="de-DE" sz="1800" dirty="0" err="1"/>
              <a:t>Myvatn</a:t>
            </a:r>
            <a:r>
              <a:rPr lang="de-DE" sz="1800" dirty="0"/>
              <a:t> See an dem ich gestern in der Nähe übernachtet hatte und wie man sieht alles ziemlich eisig aber natürlich ein paar der unerschrockenen Vögel sind beim </a:t>
            </a:r>
            <a:r>
              <a:rPr lang="de-DE" sz="1800" dirty="0" err="1" smtClean="0"/>
              <a:t>Eisbaden</a:t>
            </a:r>
            <a:r>
              <a:rPr lang="de-DE" sz="1800" dirty="0" smtClean="0"/>
              <a:t>. Am </a:t>
            </a:r>
            <a:r>
              <a:rPr lang="de-DE" sz="1800" dirty="0"/>
              <a:t>Ende ist dann ein großer Lachs Fluss  </a:t>
            </a:r>
            <a:r>
              <a:rPr lang="de-DE" sz="1800" dirty="0" smtClean="0"/>
              <a:t>(heißt </a:t>
            </a:r>
            <a:r>
              <a:rPr lang="de-DE" sz="1800" dirty="0"/>
              <a:t>so). Zum Lachsfischen ist es natürlich ja vielleicht doch etwas </a:t>
            </a:r>
            <a:r>
              <a:rPr lang="de-DE" sz="1800" dirty="0" smtClean="0"/>
              <a:t>frisch, </a:t>
            </a:r>
            <a:r>
              <a:rPr lang="de-DE" sz="1800" dirty="0"/>
              <a:t>müsste ich mich dann doch noch besser vorbereiten. </a:t>
            </a:r>
            <a:endParaRPr lang="en-US" sz="1800" dirty="0"/>
          </a:p>
        </p:txBody>
      </p:sp>
      <p:sp>
        <p:nvSpPr>
          <p:cNvPr id="4" name="Title 1"/>
          <p:cNvSpPr txBox="1">
            <a:spLocks/>
          </p:cNvSpPr>
          <p:nvPr/>
        </p:nvSpPr>
        <p:spPr>
          <a:xfrm>
            <a:off x="72008" y="4462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10./11.05.2024</a:t>
            </a:r>
            <a:endParaRPr lang="en-US" sz="24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2204" y="-12398"/>
            <a:ext cx="5161796" cy="3560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069" y="3547918"/>
            <a:ext cx="4413443" cy="331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276" y="3674055"/>
            <a:ext cx="4564538" cy="3139321"/>
          </a:xfrm>
          <a:prstGeom prst="rect">
            <a:avLst/>
          </a:prstGeom>
          <a:noFill/>
        </p:spPr>
        <p:txBody>
          <a:bodyPr wrap="square" rtlCol="0">
            <a:spAutoFit/>
          </a:bodyPr>
          <a:lstStyle/>
          <a:p>
            <a:r>
              <a:rPr lang="de-DE" dirty="0"/>
              <a:t>Aber dann kommt ein Höhepunkt denn auf einem Gipfel gibt es die erste Bank in Island, die ich gesehen habe, natürlich abgesehen von den Bänken an den </a:t>
            </a:r>
            <a:r>
              <a:rPr lang="de-DE" dirty="0" err="1"/>
              <a:t>Hostels</a:t>
            </a:r>
            <a:r>
              <a:rPr lang="de-DE" dirty="0"/>
              <a:t>. Da habe ich meinen Kaffee getrunken und es war so windstill und über 20 Grad dass ich gleich noch ein Nickerchen gemacht habe auf der Bank. Aber man muss nicht </a:t>
            </a:r>
            <a:r>
              <a:rPr lang="de-DE" dirty="0" smtClean="0"/>
              <a:t>glauben, </a:t>
            </a:r>
            <a:r>
              <a:rPr lang="de-DE" dirty="0"/>
              <a:t>der Wind bleibt immer so </a:t>
            </a:r>
            <a:r>
              <a:rPr lang="de-DE" dirty="0" smtClean="0"/>
              <a:t>ruhig, </a:t>
            </a:r>
            <a:r>
              <a:rPr lang="de-DE" dirty="0"/>
              <a:t>10 Minuten später nahm er ordentlich Fahrt auf und hat angehalten bis in meinen Zielort </a:t>
            </a:r>
            <a:r>
              <a:rPr lang="de-DE" dirty="0" err="1"/>
              <a:t>Laugar</a:t>
            </a:r>
            <a:r>
              <a:rPr lang="de-DE" dirty="0" smtClean="0"/>
              <a:t>.</a:t>
            </a:r>
            <a:endParaRPr lang="en-US" dirty="0"/>
          </a:p>
        </p:txBody>
      </p:sp>
    </p:spTree>
    <p:extLst>
      <p:ext uri="{BB962C8B-B14F-4D97-AF65-F5344CB8AC3E}">
        <p14:creationId xmlns:p14="http://schemas.microsoft.com/office/powerpoint/2010/main" val="36755882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476672"/>
            <a:ext cx="6732240" cy="504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72008" y="-27384"/>
            <a:ext cx="2699792"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10./11.05.2024</a:t>
            </a:r>
            <a:endParaRPr lang="en-US" sz="2400"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3" y="4195080"/>
            <a:ext cx="4306529" cy="2662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6179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4664"/>
            <a:ext cx="2407839" cy="3834422"/>
          </a:xfrm>
        </p:spPr>
        <p:txBody>
          <a:bodyPr>
            <a:noAutofit/>
          </a:bodyPr>
          <a:lstStyle/>
          <a:p>
            <a:pPr marL="0" indent="0">
              <a:buNone/>
            </a:pPr>
            <a:r>
              <a:rPr lang="de-DE" sz="1800" dirty="0" smtClean="0"/>
              <a:t>In </a:t>
            </a:r>
            <a:r>
              <a:rPr lang="de-DE" sz="1800" dirty="0" err="1" smtClean="0"/>
              <a:t>Laugar</a:t>
            </a:r>
            <a:r>
              <a:rPr lang="de-DE" sz="1800" dirty="0" smtClean="0"/>
              <a:t> </a:t>
            </a:r>
            <a:r>
              <a:rPr lang="de-DE" sz="1800" dirty="0"/>
              <a:t>hatte ich mir eigentlich ein Hotel </a:t>
            </a:r>
            <a:r>
              <a:rPr lang="de-DE" sz="1800" dirty="0" smtClean="0"/>
              <a:t>ausgesucht, nicht billig, aber das Einzige bei Booking- Ich </a:t>
            </a:r>
            <a:r>
              <a:rPr lang="de-DE" sz="1800" dirty="0"/>
              <a:t>sah aber dann bei der Einfahrt dass es auch ein Campingplatz/</a:t>
            </a:r>
            <a:r>
              <a:rPr lang="de-DE" sz="1800" dirty="0" err="1"/>
              <a:t>Hostel</a:t>
            </a:r>
            <a:r>
              <a:rPr lang="de-DE" sz="1800" dirty="0"/>
              <a:t> </a:t>
            </a:r>
            <a:r>
              <a:rPr lang="de-DE" sz="1800" dirty="0" smtClean="0"/>
              <a:t>gab </a:t>
            </a:r>
            <a:r>
              <a:rPr lang="de-DE" sz="1800" dirty="0"/>
              <a:t>u</a:t>
            </a:r>
            <a:r>
              <a:rPr lang="de-DE" sz="1800" dirty="0" smtClean="0"/>
              <a:t>nd bin </a:t>
            </a:r>
            <a:r>
              <a:rPr lang="de-DE" sz="1800" dirty="0"/>
              <a:t>dann zu diesem Platz gefahren und ich muss sagen das war wirklich ein Volltreffer</a:t>
            </a:r>
            <a:r>
              <a:rPr lang="de-DE" sz="1800" dirty="0" smtClean="0"/>
              <a:t>:</a:t>
            </a:r>
            <a:endParaRPr lang="en-US" sz="1800" dirty="0"/>
          </a:p>
        </p:txBody>
      </p:sp>
      <p:sp>
        <p:nvSpPr>
          <p:cNvPr id="4" name="Title 1"/>
          <p:cNvSpPr txBox="1">
            <a:spLocks/>
          </p:cNvSpPr>
          <p:nvPr/>
        </p:nvSpPr>
        <p:spPr>
          <a:xfrm>
            <a:off x="-180528" y="-27384"/>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11.-13.05.2024</a:t>
            </a:r>
            <a:endParaRPr lang="en-US"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839" y="-9841"/>
            <a:ext cx="6736161" cy="379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4077072"/>
            <a:ext cx="9108504" cy="3139321"/>
          </a:xfrm>
          <a:prstGeom prst="rect">
            <a:avLst/>
          </a:prstGeom>
          <a:noFill/>
        </p:spPr>
        <p:txBody>
          <a:bodyPr wrap="square" rtlCol="0">
            <a:spAutoFit/>
          </a:bodyPr>
          <a:lstStyle/>
          <a:p>
            <a:r>
              <a:rPr lang="de-DE" dirty="0" smtClean="0"/>
              <a:t>Eine </a:t>
            </a:r>
            <a:r>
              <a:rPr lang="de-DE" dirty="0"/>
              <a:t>deutsche Wirtin </a:t>
            </a:r>
            <a:r>
              <a:rPr lang="de-DE" dirty="0" smtClean="0"/>
              <a:t>mit Isländischem Mann von </a:t>
            </a:r>
            <a:r>
              <a:rPr lang="de-DE" dirty="0"/>
              <a:t>der Schwäbischen Alb, die irgendwie hier hängen geblieben ist, hat mich gleich willkommen geheißen und mir ein Zimmer in diesem Fass-artigen Gebäude angeboten, angenehmer als im  windigen Zelt. Es ist zwar immer noch so 15 </a:t>
            </a:r>
            <a:r>
              <a:rPr lang="de-DE" dirty="0" smtClean="0"/>
              <a:t>Grad, </a:t>
            </a:r>
            <a:r>
              <a:rPr lang="de-DE" dirty="0"/>
              <a:t>aber in der Nacht wird es kühler und der Wind ist natürlich eine Konstante. Als nächstes konnte ich gleich meine Wäsche in die Waschmaschine </a:t>
            </a:r>
            <a:r>
              <a:rPr lang="de-DE" dirty="0" smtClean="0"/>
              <a:t>stopfen. </a:t>
            </a:r>
            <a:r>
              <a:rPr lang="de-DE" dirty="0"/>
              <a:t>D</a:t>
            </a:r>
            <a:r>
              <a:rPr lang="de-DE" dirty="0" smtClean="0"/>
              <a:t>er </a:t>
            </a:r>
            <a:r>
              <a:rPr lang="de-DE" dirty="0"/>
              <a:t>Trockner kommt anschließend dran und als nächstes Highlight wurde mir das öffentliche Schwimmbad empfohlen. Ich gleich hin denn in einer halben Stunde hätte es zugemacht. Das reichte aber für ein entspanntes schwimmen im 28 Grad warmen Thermal Wasser sehr weich und angenehm und anschließend bin ich noch zum Einkaufen und habe dann in der Kneipe die auch noch da ist ein Bierchen </a:t>
            </a:r>
            <a:r>
              <a:rPr lang="de-DE" dirty="0" smtClean="0"/>
              <a:t>gezischt.</a:t>
            </a:r>
            <a:endParaRPr lang="en-US" dirty="0"/>
          </a:p>
          <a:p>
            <a:endParaRPr lang="en-US" dirty="0"/>
          </a:p>
        </p:txBody>
      </p:sp>
    </p:spTree>
    <p:extLst>
      <p:ext uri="{BB962C8B-B14F-4D97-AF65-F5344CB8AC3E}">
        <p14:creationId xmlns:p14="http://schemas.microsoft.com/office/powerpoint/2010/main" val="12572930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0528" y="-27384"/>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11.-13.05.2024</a:t>
            </a:r>
            <a:endParaRPr lang="en-US" sz="2400"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1984"/>
            <a:ext cx="6650524" cy="405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440" y="4030890"/>
            <a:ext cx="5040560" cy="284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855037"/>
            <a:ext cx="3120044" cy="403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3950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04664"/>
            <a:ext cx="2952328" cy="4536504"/>
          </a:xfrm>
        </p:spPr>
        <p:txBody>
          <a:bodyPr>
            <a:noAutofit/>
          </a:bodyPr>
          <a:lstStyle/>
          <a:p>
            <a:pPr marL="0" indent="0">
              <a:buNone/>
            </a:pPr>
            <a:r>
              <a:rPr lang="de-DE" sz="1800" dirty="0"/>
              <a:t>Ich hatte vor zwei Nächte zu bleiben, das werde ich wohl auch machen und den neuen Tag mit einem Ausflug nach </a:t>
            </a:r>
            <a:r>
              <a:rPr lang="de-DE" sz="1800" dirty="0" err="1"/>
              <a:t>Husavik</a:t>
            </a:r>
            <a:r>
              <a:rPr lang="de-DE" sz="1800" dirty="0"/>
              <a:t> zu verbinden, das stellt sich aber schwieriger als erwartet heraus, denn es scheint wohl </a:t>
            </a:r>
            <a:r>
              <a:rPr lang="de-DE" sz="1800" dirty="0" smtClean="0"/>
              <a:t>(Sonntags) einen </a:t>
            </a:r>
            <a:r>
              <a:rPr lang="de-DE" sz="1800" dirty="0"/>
              <a:t>Bus hin zu geben aber es gibt keinen zurück. also ich würde mal sagen, dann trampe ich zurück </a:t>
            </a:r>
            <a:r>
              <a:rPr lang="de-DE" sz="1800" dirty="0" smtClean="0"/>
              <a:t>die 40 </a:t>
            </a:r>
            <a:r>
              <a:rPr lang="de-DE" sz="1800" dirty="0"/>
              <a:t>km </a:t>
            </a:r>
            <a:r>
              <a:rPr lang="de-DE" sz="1800" dirty="0" smtClean="0"/>
              <a:t>von der Wal </a:t>
            </a:r>
            <a:r>
              <a:rPr lang="de-DE" sz="1800" dirty="0"/>
              <a:t>🐳 Hauptstadt Islands, </a:t>
            </a:r>
            <a:r>
              <a:rPr lang="de-DE" sz="1800" dirty="0" smtClean="0"/>
              <a:t>das war mein Plan.</a:t>
            </a:r>
            <a:r>
              <a:rPr lang="de-DE" sz="1800" dirty="0"/>
              <a:t> </a:t>
            </a:r>
            <a:endParaRPr lang="de-DE" sz="1800" dirty="0" smtClean="0"/>
          </a:p>
          <a:p>
            <a:pPr marL="0" indent="0">
              <a:buNone/>
            </a:pPr>
            <a:r>
              <a:rPr lang="de-DE" sz="1800" dirty="0" smtClean="0"/>
              <a:t>Bin </a:t>
            </a:r>
            <a:r>
              <a:rPr lang="de-DE" sz="1800" dirty="0"/>
              <a:t>etwas später aufgestanden, denn heute ist ja sozusagen mein freier Tag, Mit einem Ausflug nach </a:t>
            </a:r>
            <a:r>
              <a:rPr lang="de-DE" sz="1800" dirty="0" err="1" smtClean="0"/>
              <a:t>Husavik</a:t>
            </a:r>
            <a:r>
              <a:rPr lang="de-DE" sz="1800" dirty="0" smtClean="0"/>
              <a:t>, aber </a:t>
            </a:r>
            <a:r>
              <a:rPr lang="de-DE" sz="1800" dirty="0"/>
              <a:t>das wird sich zeigen. Erstmal habe ich mir Frühstück gemacht </a:t>
            </a:r>
            <a:r>
              <a:rPr lang="de-DE" sz="1800" dirty="0" smtClean="0"/>
              <a:t>und in </a:t>
            </a:r>
            <a:r>
              <a:rPr lang="de-DE" sz="1800" dirty="0"/>
              <a:t>meiner Koje </a:t>
            </a:r>
            <a:r>
              <a:rPr lang="de-DE" sz="1800" dirty="0" smtClean="0"/>
              <a:t>sehr </a:t>
            </a:r>
            <a:r>
              <a:rPr lang="de-DE" sz="1800" dirty="0"/>
              <a:t>gemütlich übernachtet. </a:t>
            </a:r>
            <a:endParaRPr lang="en-US" sz="1800" dirty="0"/>
          </a:p>
        </p:txBody>
      </p:sp>
      <p:sp>
        <p:nvSpPr>
          <p:cNvPr id="5" name="Title 1"/>
          <p:cNvSpPr txBox="1">
            <a:spLocks/>
          </p:cNvSpPr>
          <p:nvPr/>
        </p:nvSpPr>
        <p:spPr>
          <a:xfrm>
            <a:off x="-180528" y="-27384"/>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11.-13.05.2024</a:t>
            </a:r>
            <a:endParaRPr lang="en-US" sz="2400" dirty="0"/>
          </a:p>
        </p:txBody>
      </p:sp>
      <p:sp>
        <p:nvSpPr>
          <p:cNvPr id="6" name="TextBox 5"/>
          <p:cNvSpPr txBox="1"/>
          <p:nvPr/>
        </p:nvSpPr>
        <p:spPr>
          <a:xfrm>
            <a:off x="2874462" y="5613047"/>
            <a:ext cx="6306050" cy="1200329"/>
          </a:xfrm>
          <a:prstGeom prst="rect">
            <a:avLst/>
          </a:prstGeom>
          <a:noFill/>
        </p:spPr>
        <p:txBody>
          <a:bodyPr wrap="square" rtlCol="0">
            <a:spAutoFit/>
          </a:bodyPr>
          <a:lstStyle/>
          <a:p>
            <a:r>
              <a:rPr lang="de-DE" dirty="0"/>
              <a:t>Draußen sind es ungefähr drei Grad und es hat leicht genieselt, da ist das Schlafen im Zelt schon unangenehmer. Außerdem gibt es eine Gemeinschaftsküche und einen Gemeinschaftsraum in dem ich sitze und mein Frühstück </a:t>
            </a:r>
            <a:r>
              <a:rPr lang="de-DE" dirty="0" smtClean="0"/>
              <a:t>verputzen</a:t>
            </a:r>
            <a:endParaRPr lang="en-US" dirty="0"/>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417" y="44624"/>
            <a:ext cx="5870087" cy="3180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5" y="3140968"/>
            <a:ext cx="5760640" cy="2495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6574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76672"/>
            <a:ext cx="4824536" cy="6264696"/>
          </a:xfrm>
        </p:spPr>
        <p:txBody>
          <a:bodyPr>
            <a:noAutofit/>
          </a:bodyPr>
          <a:lstStyle/>
          <a:p>
            <a:pPr marL="0" indent="0">
              <a:buNone/>
            </a:pPr>
            <a:r>
              <a:rPr lang="de-DE" sz="1800" dirty="0" smtClean="0"/>
              <a:t>Jetzt </a:t>
            </a:r>
            <a:r>
              <a:rPr lang="de-DE" sz="1800" dirty="0"/>
              <a:t>endlich mal einen Bericht vom heutigen </a:t>
            </a:r>
            <a:r>
              <a:rPr lang="de-DE" sz="1800" dirty="0" smtClean="0"/>
              <a:t>Tag (12.05.), schon </a:t>
            </a:r>
            <a:r>
              <a:rPr lang="de-DE" sz="1800" dirty="0"/>
              <a:t>ziemlich </a:t>
            </a:r>
            <a:r>
              <a:rPr lang="de-DE" sz="1800" dirty="0" smtClean="0"/>
              <a:t>spät, bei </a:t>
            </a:r>
            <a:r>
              <a:rPr lang="de-DE" sz="1800" dirty="0"/>
              <a:t>uns </a:t>
            </a:r>
            <a:r>
              <a:rPr lang="de-DE" sz="1800" dirty="0" smtClean="0"/>
              <a:t>ist es </a:t>
            </a:r>
            <a:r>
              <a:rPr lang="de-DE" sz="1800" dirty="0"/>
              <a:t>natürlich erst 21:40 Uhr und die Sonne geht hier bei uns ja bekanntlich erst um 22:39 Uhr unter, da ist der Tag eigentlich noch gerade angebrochen. </a:t>
            </a:r>
            <a:endParaRPr lang="de-DE" sz="1800" dirty="0" smtClean="0"/>
          </a:p>
          <a:p>
            <a:pPr marL="0" indent="0">
              <a:buNone/>
            </a:pPr>
            <a:r>
              <a:rPr lang="de-DE" sz="1800" dirty="0" smtClean="0"/>
              <a:t>Aber </a:t>
            </a:r>
            <a:r>
              <a:rPr lang="de-DE" sz="1800" dirty="0"/>
              <a:t>heute war trotzdem ein interessanter </a:t>
            </a:r>
            <a:r>
              <a:rPr lang="de-DE" sz="1800" dirty="0" smtClean="0"/>
              <a:t>Tag, </a:t>
            </a:r>
            <a:r>
              <a:rPr lang="de-DE" sz="1800" dirty="0"/>
              <a:t>unerwartet und dann doch ganz gut. Ich hatte ja gesagt ich wollte nach </a:t>
            </a:r>
            <a:r>
              <a:rPr lang="de-DE" sz="1800" dirty="0" err="1" smtClean="0"/>
              <a:t>Husavik</a:t>
            </a:r>
            <a:r>
              <a:rPr lang="de-DE" sz="1800" dirty="0" smtClean="0"/>
              <a:t>, </a:t>
            </a:r>
            <a:r>
              <a:rPr lang="de-DE" sz="1800" dirty="0"/>
              <a:t>bin ich auch </a:t>
            </a:r>
            <a:r>
              <a:rPr lang="de-DE" sz="1800" dirty="0" smtClean="0"/>
              <a:t>hin gekommen </a:t>
            </a:r>
            <a:r>
              <a:rPr lang="de-DE" sz="1800" dirty="0"/>
              <a:t>indem ich mit meinem Radl an der Abzweigung  stand </a:t>
            </a:r>
            <a:r>
              <a:rPr lang="de-DE" sz="1800" dirty="0" smtClean="0"/>
              <a:t>und </a:t>
            </a:r>
            <a:r>
              <a:rPr lang="de-DE" sz="1800" dirty="0"/>
              <a:t>bin dann auch als einziger Passagier in den Bus </a:t>
            </a:r>
            <a:r>
              <a:rPr lang="de-DE" sz="1800" dirty="0" smtClean="0"/>
              <a:t>gestiegen, </a:t>
            </a:r>
            <a:r>
              <a:rPr lang="de-DE" sz="1800" dirty="0"/>
              <a:t>von einer netten Dame gesteuert. Angekommen habe ich mich erstmal zum Wahlmuseum begeben, ich war aber eigentlich schon in einem Museum wo </a:t>
            </a:r>
            <a:r>
              <a:rPr lang="de-DE" sz="1800" dirty="0" smtClean="0"/>
              <a:t>Wal-Gerippe </a:t>
            </a:r>
            <a:r>
              <a:rPr lang="de-DE" sz="1800" dirty="0"/>
              <a:t>ausgestellt </a:t>
            </a:r>
            <a:r>
              <a:rPr lang="de-DE" sz="1800" dirty="0" smtClean="0"/>
              <a:t>wurden (Hirtshals), </a:t>
            </a:r>
            <a:r>
              <a:rPr lang="de-DE" sz="1800" dirty="0"/>
              <a:t>dann bin ich zu dem  </a:t>
            </a:r>
            <a:r>
              <a:rPr lang="de-DE" sz="1800" dirty="0" smtClean="0"/>
              <a:t>Schalter </a:t>
            </a:r>
            <a:r>
              <a:rPr lang="de-DE" sz="1800" dirty="0"/>
              <a:t>der Wahltrips gegangen und habe </a:t>
            </a:r>
            <a:r>
              <a:rPr lang="de-DE" sz="1800" dirty="0" smtClean="0"/>
              <a:t>ein </a:t>
            </a:r>
            <a:r>
              <a:rPr lang="de-DE" sz="1800" dirty="0"/>
              <a:t>Ticket gekauft für einen Trip </a:t>
            </a:r>
            <a:r>
              <a:rPr lang="de-DE" sz="1800" dirty="0" smtClean="0"/>
              <a:t>der in einer </a:t>
            </a:r>
            <a:r>
              <a:rPr lang="de-DE" sz="1800" dirty="0"/>
              <a:t>Viertelstunde später los </a:t>
            </a:r>
            <a:r>
              <a:rPr lang="de-DE" sz="1800" dirty="0" smtClean="0"/>
              <a:t>ging, dauerte 4 Std. </a:t>
            </a:r>
            <a:r>
              <a:rPr lang="de-DE" sz="1800" dirty="0"/>
              <a:t>Hat sich gelohnt war eine schöne Fahrt sehr schwankend für manche Leute auf dem Schiff auch eher unangenehm. Hier ein paar Fotos ( gab natürlich auch andere Tiere)</a:t>
            </a:r>
            <a:endParaRPr lang="en-US" sz="1800" dirty="0"/>
          </a:p>
        </p:txBody>
      </p:sp>
      <p:sp>
        <p:nvSpPr>
          <p:cNvPr id="4"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11.-13.05.2024</a:t>
            </a:r>
            <a:endParaRPr lang="en-US" sz="2400" dirty="0"/>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4770" y="44624"/>
            <a:ext cx="4215742"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9701" y="1700808"/>
            <a:ext cx="4210811" cy="315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4869160"/>
            <a:ext cx="3816424" cy="198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7987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197" y="515198"/>
            <a:ext cx="3240360" cy="5976664"/>
          </a:xfrm>
        </p:spPr>
        <p:txBody>
          <a:bodyPr>
            <a:noAutofit/>
          </a:bodyPr>
          <a:lstStyle/>
          <a:p>
            <a:pPr marL="0" indent="0">
              <a:buNone/>
            </a:pPr>
            <a:r>
              <a:rPr lang="de-DE" sz="1800" dirty="0"/>
              <a:t>Vorher werden natürlich alle eingekleidet mit einem Overall der aber sinnvoll ist weil er den Wind gut abhält es wurde trotzdem am Schluss ziemlich kühl durch den Gegenwind aber drei Stunden auf offener See auf der Oberdeck sind eben auch gewöhnungsbedürftig. Ein </a:t>
            </a:r>
            <a:r>
              <a:rPr lang="de-DE" sz="1800" dirty="0" smtClean="0"/>
              <a:t>Bild vorher </a:t>
            </a:r>
            <a:r>
              <a:rPr lang="de-DE" sz="1800" dirty="0"/>
              <a:t>zeigt unsere Moderatorin Victoria aus </a:t>
            </a:r>
            <a:r>
              <a:rPr lang="de-DE" sz="1800" dirty="0" smtClean="0"/>
              <a:t>Italien, </a:t>
            </a:r>
            <a:r>
              <a:rPr lang="de-DE" sz="1800" dirty="0"/>
              <a:t>mit der kurz vorher geredet hatte, die irgendwie hängen geblieben </a:t>
            </a:r>
            <a:r>
              <a:rPr lang="de-DE" sz="1800" dirty="0" smtClean="0"/>
              <a:t>ist. </a:t>
            </a:r>
            <a:r>
              <a:rPr lang="de-DE" sz="1800" dirty="0"/>
              <a:t>I</a:t>
            </a:r>
            <a:r>
              <a:rPr lang="de-DE" sz="1800" dirty="0" smtClean="0"/>
              <a:t>n </a:t>
            </a:r>
            <a:r>
              <a:rPr lang="de-DE" sz="1800" dirty="0"/>
              <a:t>Island, passiert anscheinend mehreren Leuten. </a:t>
            </a:r>
            <a:r>
              <a:rPr lang="de-DE" sz="1800" dirty="0" smtClean="0"/>
              <a:t>Ein, </a:t>
            </a:r>
            <a:r>
              <a:rPr lang="de-DE" sz="1800" dirty="0"/>
              <a:t>zwei Blicke sind auch noch auf </a:t>
            </a:r>
            <a:r>
              <a:rPr lang="de-DE" sz="1800" dirty="0" err="1"/>
              <a:t>Husavik</a:t>
            </a:r>
            <a:r>
              <a:rPr lang="de-DE" sz="1800" dirty="0"/>
              <a:t>, </a:t>
            </a:r>
            <a:r>
              <a:rPr lang="de-DE" sz="1800" dirty="0" smtClean="0"/>
              <a:t>so etwas wie eine richtige Stadt: ein Touristen </a:t>
            </a:r>
            <a:r>
              <a:rPr lang="de-DE" sz="1800" dirty="0"/>
              <a:t>Magnet. Sogar einen Flughafen ist in der Nähe um die Leute herzubringen.</a:t>
            </a:r>
            <a:endParaRPr lang="en-US" sz="1800" dirty="0"/>
          </a:p>
        </p:txBody>
      </p:sp>
      <p:sp>
        <p:nvSpPr>
          <p:cNvPr id="5"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11.-13.05.2024</a:t>
            </a:r>
            <a:endParaRPr lang="en-US" sz="24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324" y="25132"/>
            <a:ext cx="5808180" cy="4051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093" y="4077073"/>
            <a:ext cx="5807412"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9881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87213"/>
            <a:ext cx="3744416" cy="6110139"/>
          </a:xfrm>
        </p:spPr>
        <p:txBody>
          <a:bodyPr>
            <a:noAutofit/>
          </a:bodyPr>
          <a:lstStyle/>
          <a:p>
            <a:pPr marL="0" indent="0">
              <a:buNone/>
            </a:pPr>
            <a:r>
              <a:rPr lang="de-DE" sz="1800" dirty="0" smtClean="0"/>
              <a:t>Rückfahrt ging problemlos, 40 km aber kaum Steigungen, hatte mir der Wirt auch so beschrieben. </a:t>
            </a:r>
          </a:p>
          <a:p>
            <a:pPr marL="0" indent="0">
              <a:buNone/>
            </a:pPr>
            <a:r>
              <a:rPr lang="de-DE" sz="1800" dirty="0" smtClean="0"/>
              <a:t>Es ist </a:t>
            </a:r>
            <a:r>
              <a:rPr lang="de-DE" sz="1800" dirty="0"/>
              <a:t>eine eigenartige Landschaft, man fährt hier praktisch durch Wassermassen, hier auf dieser </a:t>
            </a:r>
            <a:r>
              <a:rPr lang="de-DE" sz="1800" dirty="0" smtClean="0"/>
              <a:t>Meereshöhe</a:t>
            </a:r>
            <a:r>
              <a:rPr lang="de-DE" sz="1800" dirty="0"/>
              <a:t>, manchmal ein </a:t>
            </a:r>
            <a:r>
              <a:rPr lang="de-DE" sz="1800" dirty="0" smtClean="0"/>
              <a:t>paar Bäume, </a:t>
            </a:r>
            <a:r>
              <a:rPr lang="de-DE" sz="1800" dirty="0"/>
              <a:t>ansonsten überall </a:t>
            </a:r>
            <a:r>
              <a:rPr lang="de-DE" sz="1800" dirty="0" smtClean="0"/>
              <a:t>Wasser, viele </a:t>
            </a:r>
            <a:r>
              <a:rPr lang="de-DE" sz="1800" dirty="0"/>
              <a:t>Vögel und dazwischen ein Damm auf dem die Straße läuft. Angebaut wird sicher manchmal </a:t>
            </a:r>
            <a:r>
              <a:rPr lang="de-DE" sz="1800" dirty="0" smtClean="0"/>
              <a:t>was, </a:t>
            </a:r>
            <a:r>
              <a:rPr lang="de-DE" sz="1800" dirty="0"/>
              <a:t>weil man sieht schon ein paar landwirtschaftliche Geräte und eingepacktes Gras, aber viel kann das nicht sein und jetzt ist ja eigentlich noch frühes Frühjahr für </a:t>
            </a:r>
            <a:r>
              <a:rPr lang="de-DE" sz="1800" dirty="0" smtClean="0"/>
              <a:t>Island.</a:t>
            </a:r>
            <a:endParaRPr lang="de-DE" sz="1800" dirty="0"/>
          </a:p>
          <a:p>
            <a:pPr marL="0" indent="0">
              <a:buNone/>
            </a:pPr>
            <a:r>
              <a:rPr lang="de-DE" sz="1800" dirty="0" smtClean="0"/>
              <a:t>Heute (13.05.) nochmal </a:t>
            </a:r>
            <a:r>
              <a:rPr lang="de-DE" sz="1800" dirty="0"/>
              <a:t>Ruhetag  in </a:t>
            </a:r>
            <a:r>
              <a:rPr lang="de-DE" sz="1800" dirty="0" err="1"/>
              <a:t>Laudar</a:t>
            </a:r>
            <a:r>
              <a:rPr lang="de-DE" sz="1800" dirty="0"/>
              <a:t> und ich werde noch mal das Schwimmbad 🏊</a:t>
            </a:r>
            <a:r>
              <a:rPr lang="de-DE" sz="1800" dirty="0" smtClean="0"/>
              <a:t>‍ aufsuchen.</a:t>
            </a:r>
          </a:p>
          <a:p>
            <a:pPr marL="0" indent="0">
              <a:buNone/>
            </a:pPr>
            <a:r>
              <a:rPr lang="de-DE" sz="1800" dirty="0"/>
              <a:t>Morgen </a:t>
            </a:r>
            <a:r>
              <a:rPr lang="de-DE" sz="1800" dirty="0" smtClean="0"/>
              <a:t>ist das Ziel </a:t>
            </a:r>
            <a:r>
              <a:rPr lang="de-DE" sz="1800" dirty="0" err="1"/>
              <a:t>Akureyri</a:t>
            </a:r>
            <a:r>
              <a:rPr lang="de-DE" sz="1800" dirty="0"/>
              <a:t> und vielleicht weiter</a:t>
            </a:r>
            <a:endParaRPr lang="en-US" sz="1800" dirty="0"/>
          </a:p>
        </p:txBody>
      </p:sp>
      <p:sp>
        <p:nvSpPr>
          <p:cNvPr id="4"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11.-13.05.2024</a:t>
            </a:r>
            <a:endParaRPr lang="en-US" sz="2400"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32656"/>
            <a:ext cx="5043244"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92488" y="4149080"/>
            <a:ext cx="4536504" cy="2308324"/>
          </a:xfrm>
          <a:prstGeom prst="rect">
            <a:avLst/>
          </a:prstGeom>
          <a:noFill/>
        </p:spPr>
        <p:txBody>
          <a:bodyPr wrap="square" rtlCol="0">
            <a:spAutoFit/>
          </a:bodyPr>
          <a:lstStyle/>
          <a:p>
            <a:r>
              <a:rPr lang="de-DE" dirty="0" smtClean="0"/>
              <a:t>Ein </a:t>
            </a:r>
            <a:r>
              <a:rPr lang="de-DE" dirty="0"/>
              <a:t>Foto hier von </a:t>
            </a:r>
            <a:r>
              <a:rPr lang="de-DE" dirty="0" smtClean="0"/>
              <a:t>den </a:t>
            </a:r>
            <a:r>
              <a:rPr lang="de-DE" dirty="0"/>
              <a:t>Weiden Kätzchen </a:t>
            </a:r>
            <a:r>
              <a:rPr lang="de-DE" dirty="0" smtClean="0"/>
              <a:t>und Blüten, </a:t>
            </a:r>
            <a:r>
              <a:rPr lang="de-DE" dirty="0"/>
              <a:t>man sieht die Vegetation ist ungefähr auf dem Stand von Februar bei uns . Das Wetter ist aber heute ziemlich </a:t>
            </a:r>
            <a:r>
              <a:rPr lang="de-DE" dirty="0" smtClean="0"/>
              <a:t>klar, </a:t>
            </a:r>
            <a:r>
              <a:rPr lang="de-DE" dirty="0"/>
              <a:t>natürlich noch ziemlich kalt, ein </a:t>
            </a:r>
            <a:r>
              <a:rPr lang="de-DE" dirty="0" smtClean="0"/>
              <a:t>Grad, </a:t>
            </a:r>
            <a:r>
              <a:rPr lang="de-DE" dirty="0"/>
              <a:t>aber das wird sich dann im Laufe des Tages schon verbessern. Mein Kilometerstand bisher 960 ungefähr und mal sehen wie es weitergeh</a:t>
            </a:r>
            <a:endParaRPr lang="en-US" dirty="0"/>
          </a:p>
        </p:txBody>
      </p:sp>
    </p:spTree>
    <p:extLst>
      <p:ext uri="{BB962C8B-B14F-4D97-AF65-F5344CB8AC3E}">
        <p14:creationId xmlns:p14="http://schemas.microsoft.com/office/powerpoint/2010/main" val="11270924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66" y="485823"/>
            <a:ext cx="4178394" cy="6255545"/>
          </a:xfrm>
        </p:spPr>
        <p:txBody>
          <a:bodyPr>
            <a:noAutofit/>
          </a:bodyPr>
          <a:lstStyle/>
          <a:p>
            <a:pPr marL="0" indent="0">
              <a:buNone/>
            </a:pPr>
            <a:r>
              <a:rPr lang="de-DE" sz="1800" dirty="0"/>
              <a:t>I</a:t>
            </a:r>
            <a:r>
              <a:rPr lang="de-DE" sz="1800" dirty="0" smtClean="0"/>
              <a:t>ch </a:t>
            </a:r>
            <a:r>
              <a:rPr lang="de-DE" sz="1800" dirty="0"/>
              <a:t>fange mal mit dem Ende des Tages an, Ich sitze nämlich hier an einem schönen sonnigen Plätzchen noch </a:t>
            </a:r>
            <a:r>
              <a:rPr lang="de-DE" sz="1800" dirty="0" smtClean="0"/>
              <a:t>warm,  </a:t>
            </a:r>
            <a:r>
              <a:rPr lang="de-DE" sz="1800" dirty="0"/>
              <a:t>vorhin waren es 23° gut in der Sonne, aber ich habe mich leider verirrt😩. Und noch mal zusammenzufassen: der Weg nach </a:t>
            </a:r>
            <a:r>
              <a:rPr lang="de-DE" sz="1800" dirty="0" err="1"/>
              <a:t>Akureyri</a:t>
            </a:r>
            <a:r>
              <a:rPr lang="de-DE" sz="1800" dirty="0"/>
              <a:t> </a:t>
            </a:r>
            <a:r>
              <a:rPr lang="de-DE" sz="1800" dirty="0" smtClean="0"/>
              <a:t>ist </a:t>
            </a:r>
            <a:r>
              <a:rPr lang="de-DE" sz="1800" dirty="0"/>
              <a:t>eigentlich </a:t>
            </a:r>
            <a:r>
              <a:rPr lang="de-DE" sz="1800" dirty="0" err="1" smtClean="0"/>
              <a:t>kilometermässig</a:t>
            </a:r>
            <a:r>
              <a:rPr lang="de-DE" sz="1800" dirty="0" smtClean="0"/>
              <a:t> relativ </a:t>
            </a:r>
            <a:r>
              <a:rPr lang="de-DE" sz="1800" dirty="0"/>
              <a:t>kurz gewesen ungefähr 50 km von </a:t>
            </a:r>
            <a:r>
              <a:rPr lang="de-DE" sz="1800" dirty="0" err="1" smtClean="0"/>
              <a:t>Laugar</a:t>
            </a:r>
            <a:r>
              <a:rPr lang="de-DE" sz="1800" dirty="0" smtClean="0"/>
              <a:t>, </a:t>
            </a:r>
            <a:r>
              <a:rPr lang="de-DE" sz="1800" dirty="0"/>
              <a:t>wo ich vorher übernachtet hatte aber 15 km vor </a:t>
            </a:r>
            <a:r>
              <a:rPr lang="de-DE" sz="1800" dirty="0" err="1"/>
              <a:t>Akureyri</a:t>
            </a:r>
            <a:r>
              <a:rPr lang="de-DE" sz="1800" dirty="0"/>
              <a:t> gibt es einen Tunnel, der für Fahrräder gesperrt ist. Und jetzt gab es zwei </a:t>
            </a:r>
            <a:r>
              <a:rPr lang="de-DE" sz="1800" dirty="0" smtClean="0"/>
              <a:t>Möglichkeiten: Eine </a:t>
            </a:r>
            <a:r>
              <a:rPr lang="de-DE" sz="1800" dirty="0"/>
              <a:t>war einen Umweg von über 30 km zu machen auf einer Straße der andere war ein Vorschlag von </a:t>
            </a:r>
            <a:r>
              <a:rPr lang="de-DE" sz="1800" dirty="0" err="1"/>
              <a:t>Komoot</a:t>
            </a:r>
            <a:r>
              <a:rPr lang="de-DE" sz="1800" dirty="0"/>
              <a:t> ein Abkürzung </a:t>
            </a:r>
            <a:r>
              <a:rPr lang="de-DE" sz="1800" dirty="0" smtClean="0"/>
              <a:t>über </a:t>
            </a:r>
            <a:r>
              <a:rPr lang="de-DE" sz="1800" dirty="0"/>
              <a:t>die Berge zu nehmen </a:t>
            </a:r>
            <a:r>
              <a:rPr lang="de-DE" sz="1800" dirty="0" smtClean="0"/>
              <a:t>und </a:t>
            </a:r>
            <a:r>
              <a:rPr lang="de-DE" sz="1800" dirty="0"/>
              <a:t>habe ich mir </a:t>
            </a:r>
            <a:r>
              <a:rPr lang="de-DE" sz="1800" dirty="0" smtClean="0"/>
              <a:t>gedacht, </a:t>
            </a:r>
            <a:r>
              <a:rPr lang="de-DE" sz="1800" dirty="0"/>
              <a:t>das sind 19 </a:t>
            </a:r>
            <a:r>
              <a:rPr lang="de-DE" sz="1800" dirty="0" smtClean="0"/>
              <a:t>km, </a:t>
            </a:r>
            <a:r>
              <a:rPr lang="de-DE" sz="1800" dirty="0"/>
              <a:t>das sollte eigentlich zu schaffen sein. Aber leider </a:t>
            </a:r>
            <a:r>
              <a:rPr lang="de-DE" sz="1800" dirty="0" smtClean="0"/>
              <a:t>habe ich meinen eigenen Ratschlag missachtet: !Abkürzungen ein „</a:t>
            </a:r>
            <a:r>
              <a:rPr lang="de-DE" sz="1800" dirty="0" err="1" smtClean="0"/>
              <a:t>NoGo</a:t>
            </a:r>
            <a:r>
              <a:rPr lang="de-DE" sz="1800" dirty="0" smtClean="0"/>
              <a:t>“! und </a:t>
            </a:r>
            <a:r>
              <a:rPr lang="de-DE" sz="1800" dirty="0" err="1" smtClean="0"/>
              <a:t>Komoot</a:t>
            </a:r>
            <a:r>
              <a:rPr lang="de-DE" sz="1800" dirty="0" smtClean="0"/>
              <a:t> </a:t>
            </a:r>
            <a:r>
              <a:rPr lang="de-DE" sz="1800" dirty="0"/>
              <a:t>und ich </a:t>
            </a:r>
            <a:r>
              <a:rPr lang="de-DE" sz="1800" dirty="0" smtClean="0"/>
              <a:t>haben keine </a:t>
            </a:r>
            <a:r>
              <a:rPr lang="de-DE" sz="1800" dirty="0"/>
              <a:t>Ahnung von Island im </a:t>
            </a:r>
            <a:r>
              <a:rPr lang="de-DE" sz="1800" dirty="0" smtClean="0"/>
              <a:t>Mai. </a:t>
            </a:r>
            <a:endParaRPr lang="en-US" sz="1800" dirty="0"/>
          </a:p>
        </p:txBody>
      </p:sp>
      <p:sp>
        <p:nvSpPr>
          <p:cNvPr id="7"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14.05.2024</a:t>
            </a:r>
            <a:endParaRPr lang="en-US" sz="2400" dirty="0"/>
          </a:p>
        </p:txBody>
      </p:sp>
      <p:sp>
        <p:nvSpPr>
          <p:cNvPr id="6" name="TextBox 5"/>
          <p:cNvSpPr txBox="1"/>
          <p:nvPr/>
        </p:nvSpPr>
        <p:spPr>
          <a:xfrm>
            <a:off x="4211960" y="2926099"/>
            <a:ext cx="4932040" cy="4247317"/>
          </a:xfrm>
          <a:prstGeom prst="rect">
            <a:avLst/>
          </a:prstGeom>
          <a:noFill/>
        </p:spPr>
        <p:txBody>
          <a:bodyPr wrap="square" rtlCol="0">
            <a:spAutoFit/>
          </a:bodyPr>
          <a:lstStyle/>
          <a:p>
            <a:r>
              <a:rPr lang="de-DE" dirty="0" smtClean="0"/>
              <a:t>Am </a:t>
            </a:r>
            <a:r>
              <a:rPr lang="de-DE" dirty="0"/>
              <a:t>Anfang ging es noch ganz gut die Straße war gesperrt wegen aufgeweichten Bodens und bin </a:t>
            </a:r>
            <a:r>
              <a:rPr lang="de-DE" dirty="0" smtClean="0"/>
              <a:t>zu </a:t>
            </a:r>
            <a:r>
              <a:rPr lang="de-DE" dirty="0"/>
              <a:t>Fuß weiter. Danach wurde es aber immer ätzender und zwar richtig </a:t>
            </a:r>
            <a:r>
              <a:rPr lang="de-DE" dirty="0" smtClean="0"/>
              <a:t>schlammig, </a:t>
            </a:r>
            <a:r>
              <a:rPr lang="de-DE" dirty="0"/>
              <a:t>also ich habe Glück </a:t>
            </a:r>
            <a:r>
              <a:rPr lang="de-DE" dirty="0" smtClean="0"/>
              <a:t>gehabt, </a:t>
            </a:r>
            <a:r>
              <a:rPr lang="de-DE" dirty="0"/>
              <a:t>dass ich nicht </a:t>
            </a:r>
            <a:r>
              <a:rPr lang="de-DE" dirty="0" smtClean="0"/>
              <a:t>ganz </a:t>
            </a:r>
            <a:r>
              <a:rPr lang="de-DE" dirty="0"/>
              <a:t>in </a:t>
            </a:r>
            <a:r>
              <a:rPr lang="de-DE" dirty="0" smtClean="0"/>
              <a:t>dieser </a:t>
            </a:r>
            <a:r>
              <a:rPr lang="de-DE" dirty="0"/>
              <a:t>braunen Soße gelandet </a:t>
            </a:r>
            <a:r>
              <a:rPr lang="de-DE" dirty="0" smtClean="0"/>
              <a:t>bin, </a:t>
            </a:r>
            <a:r>
              <a:rPr lang="de-DE" dirty="0"/>
              <a:t>samt Klamotten und Fahrrad </a:t>
            </a:r>
            <a:r>
              <a:rPr lang="de-DE" dirty="0" smtClean="0"/>
              <a:t>etc. sondern </a:t>
            </a:r>
            <a:r>
              <a:rPr lang="de-DE" dirty="0"/>
              <a:t>nur meine Füße bis zum </a:t>
            </a:r>
            <a:r>
              <a:rPr lang="de-DE" dirty="0" smtClean="0"/>
              <a:t>Knie </a:t>
            </a:r>
            <a:r>
              <a:rPr lang="de-DE" dirty="0"/>
              <a:t>im Schlamm und Wasser standen. Nachdem ich zweieinhalb Stunden geschoben </a:t>
            </a:r>
            <a:r>
              <a:rPr lang="de-DE" dirty="0" smtClean="0"/>
              <a:t>habe, STOP, ich gehe </a:t>
            </a:r>
            <a:r>
              <a:rPr lang="de-DE" dirty="0"/>
              <a:t>wieder zurück und fahre die 31 km morgen. Dann habe ich bis </a:t>
            </a:r>
            <a:r>
              <a:rPr lang="de-DE" dirty="0" err="1"/>
              <a:t>Akureyri</a:t>
            </a:r>
            <a:r>
              <a:rPr lang="de-DE" dirty="0"/>
              <a:t> einen relativ kurzen Ausflug. Deswegen sitze ich hier nicht ungemütlich, relativ </a:t>
            </a:r>
            <a:r>
              <a:rPr lang="de-DE" dirty="0" smtClean="0"/>
              <a:t>warm, </a:t>
            </a:r>
            <a:r>
              <a:rPr lang="de-DE" dirty="0"/>
              <a:t>kaum </a:t>
            </a:r>
            <a:r>
              <a:rPr lang="de-DE" dirty="0" smtClean="0"/>
              <a:t>Wind, </a:t>
            </a:r>
            <a:r>
              <a:rPr lang="de-DE" dirty="0"/>
              <a:t>wunderbare Aussicht und das Zelt dazu </a:t>
            </a:r>
            <a:r>
              <a:rPr lang="de-DE" dirty="0" smtClean="0"/>
              <a:t>aufgebaut.</a:t>
            </a:r>
            <a:endParaRPr lang="en-US" dirty="0"/>
          </a:p>
          <a:p>
            <a:endParaRPr lang="en-US" dirty="0"/>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34636"/>
            <a:ext cx="5004048"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36096" y="1972027"/>
            <a:ext cx="1368152" cy="923330"/>
          </a:xfrm>
          <a:prstGeom prst="rect">
            <a:avLst/>
          </a:prstGeom>
          <a:noFill/>
        </p:spPr>
        <p:txBody>
          <a:bodyPr wrap="square" rtlCol="0">
            <a:spAutoFit/>
          </a:bodyPr>
          <a:lstStyle/>
          <a:p>
            <a:r>
              <a:rPr lang="en-US" dirty="0" err="1" smtClean="0">
                <a:solidFill>
                  <a:srgbClr val="FFC000"/>
                </a:solidFill>
              </a:rPr>
              <a:t>Anfang</a:t>
            </a:r>
            <a:r>
              <a:rPr lang="en-US" dirty="0" smtClean="0">
                <a:solidFill>
                  <a:srgbClr val="FFC000"/>
                </a:solidFill>
              </a:rPr>
              <a:t> des </a:t>
            </a:r>
            <a:r>
              <a:rPr lang="en-US" dirty="0" err="1" smtClean="0">
                <a:solidFill>
                  <a:srgbClr val="FFC000"/>
                </a:solidFill>
              </a:rPr>
              <a:t>Weges</a:t>
            </a:r>
            <a:r>
              <a:rPr lang="en-US" dirty="0" smtClean="0">
                <a:solidFill>
                  <a:srgbClr val="FFC000"/>
                </a:solidFill>
              </a:rPr>
              <a:t> und Tunnel</a:t>
            </a:r>
            <a:endParaRPr lang="en-US" dirty="0">
              <a:solidFill>
                <a:srgbClr val="FFC000"/>
              </a:solidFill>
            </a:endParaRPr>
          </a:p>
        </p:txBody>
      </p:sp>
    </p:spTree>
    <p:extLst>
      <p:ext uri="{BB962C8B-B14F-4D97-AF65-F5344CB8AC3E}">
        <p14:creationId xmlns:p14="http://schemas.microsoft.com/office/powerpoint/2010/main" val="20315338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14.05.2024</a:t>
            </a:r>
            <a:endParaRPr lang="en-US" sz="24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46876"/>
            <a:ext cx="4572622" cy="513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6792"/>
            <a:ext cx="6991648" cy="5243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504" y="764704"/>
            <a:ext cx="4104456" cy="646331"/>
          </a:xfrm>
          <a:prstGeom prst="rect">
            <a:avLst/>
          </a:prstGeom>
          <a:noFill/>
        </p:spPr>
        <p:txBody>
          <a:bodyPr wrap="square" rtlCol="0">
            <a:spAutoFit/>
          </a:bodyPr>
          <a:lstStyle/>
          <a:p>
            <a:r>
              <a:rPr lang="de-DE" dirty="0"/>
              <a:t>Das hier ist schon der ätzende Teil. Aber dann am Zeltplatz ist ja alles </a:t>
            </a:r>
            <a:r>
              <a:rPr lang="de-DE" dirty="0" smtClean="0"/>
              <a:t>ok.</a:t>
            </a:r>
            <a:r>
              <a:rPr lang="de-DE" dirty="0"/>
              <a:t> </a:t>
            </a:r>
          </a:p>
        </p:txBody>
      </p:sp>
    </p:spTree>
    <p:extLst>
      <p:ext uri="{BB962C8B-B14F-4D97-AF65-F5344CB8AC3E}">
        <p14:creationId xmlns:p14="http://schemas.microsoft.com/office/powerpoint/2010/main" val="2525504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188" y="3414713"/>
            <a:ext cx="47625" cy="2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3567113"/>
            <a:ext cx="47625" cy="2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988" y="3719513"/>
            <a:ext cx="47625" cy="2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52950" y="3851751"/>
            <a:ext cx="38100" cy="2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5388" y="3871913"/>
            <a:ext cx="47625" cy="2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99393"/>
            <a:ext cx="3563888" cy="6871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0"/>
            <a:ext cx="5732417" cy="26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8130" y="4395440"/>
            <a:ext cx="563991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1628800"/>
            <a:ext cx="3461903" cy="322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0307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764704"/>
            <a:ext cx="3312368" cy="3240360"/>
          </a:xfrm>
        </p:spPr>
        <p:txBody>
          <a:bodyPr>
            <a:normAutofit/>
          </a:bodyPr>
          <a:lstStyle/>
          <a:p>
            <a:pPr marL="0" indent="0">
              <a:buNone/>
            </a:pPr>
            <a:r>
              <a:rPr lang="de-DE" sz="1800" dirty="0"/>
              <a:t>Ja noch ein kleiner Rückblick auf den Morgen heute, der sehr gemütlich war ich habe bisschen gefrühstückt und bin dann wieder los geschoben mit meinem Rad durch die Schnee und Schlammwüste aber das war nach einer Stunde auch vorbei und da ging es weiter nach </a:t>
            </a:r>
            <a:r>
              <a:rPr lang="de-DE" sz="1800" dirty="0" err="1" smtClean="0"/>
              <a:t>Akureyri</a:t>
            </a:r>
            <a:r>
              <a:rPr lang="de-DE" sz="1800" dirty="0" smtClean="0"/>
              <a:t>.. und vorher der grandiose </a:t>
            </a:r>
            <a:r>
              <a:rPr lang="de-DE" sz="1800" dirty="0" err="1" smtClean="0"/>
              <a:t>Godafoss</a:t>
            </a:r>
            <a:endParaRPr lang="en-US" sz="1800" dirty="0"/>
          </a:p>
        </p:txBody>
      </p:sp>
      <p:sp>
        <p:nvSpPr>
          <p:cNvPr id="4"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15.05.2024</a:t>
            </a:r>
            <a:endParaRPr lang="en-US" sz="2400"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27384"/>
            <a:ext cx="5400600" cy="3903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3056"/>
            <a:ext cx="9144000" cy="2937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9499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84168" y="0"/>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15.05.2024</a:t>
            </a:r>
            <a:endParaRPr lang="en-US" sz="2400" dirty="0"/>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808312"/>
            <a:ext cx="5436096" cy="407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27384"/>
            <a:ext cx="5148064"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74850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0888" y="3983"/>
            <a:ext cx="6327088" cy="431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15.05.2024</a:t>
            </a:r>
            <a:endParaRPr lang="en-US" sz="2400" dirty="0"/>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3419475"/>
            <a:ext cx="38100"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21" y="3013794"/>
            <a:ext cx="5582457" cy="387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96197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15.05.2024</a:t>
            </a:r>
            <a:endParaRPr lang="en-US" sz="2400" dirty="0"/>
          </a:p>
        </p:txBody>
      </p:sp>
      <p:sp>
        <p:nvSpPr>
          <p:cNvPr id="4" name="TextBox 3"/>
          <p:cNvSpPr txBox="1"/>
          <p:nvPr/>
        </p:nvSpPr>
        <p:spPr>
          <a:xfrm>
            <a:off x="35496" y="404664"/>
            <a:ext cx="3816424" cy="5909310"/>
          </a:xfrm>
          <a:prstGeom prst="rect">
            <a:avLst/>
          </a:prstGeom>
          <a:noFill/>
        </p:spPr>
        <p:txBody>
          <a:bodyPr wrap="square" rtlCol="0">
            <a:spAutoFit/>
          </a:bodyPr>
          <a:lstStyle/>
          <a:p>
            <a:r>
              <a:rPr lang="de-DE" dirty="0"/>
              <a:t>Aber natürlich ist das nicht alles vom Tage sondern es war auch eine schöne </a:t>
            </a:r>
            <a:r>
              <a:rPr lang="de-DE" dirty="0" smtClean="0"/>
              <a:t>Tour, </a:t>
            </a:r>
            <a:r>
              <a:rPr lang="de-DE" dirty="0"/>
              <a:t>mal wieder und natürlich kommen erstmal die Islandpferde </a:t>
            </a:r>
            <a:r>
              <a:rPr lang="de-DE" dirty="0" smtClean="0"/>
              <a:t>ins Bild. Danach </a:t>
            </a:r>
            <a:r>
              <a:rPr lang="de-DE" dirty="0"/>
              <a:t>gab es noch den </a:t>
            </a:r>
            <a:r>
              <a:rPr lang="de-DE" dirty="0" err="1" smtClean="0"/>
              <a:t>Godafoss</a:t>
            </a:r>
            <a:r>
              <a:rPr lang="de-DE" dirty="0" smtClean="0"/>
              <a:t>. </a:t>
            </a:r>
            <a:r>
              <a:rPr lang="de-DE" dirty="0"/>
              <a:t>Ich hatte auch eine sehr schöne </a:t>
            </a:r>
            <a:r>
              <a:rPr lang="de-DE" dirty="0" smtClean="0"/>
              <a:t>Mittagspause </a:t>
            </a:r>
            <a:r>
              <a:rPr lang="de-DE" dirty="0"/>
              <a:t>ganz warm (Kaffee und </a:t>
            </a:r>
            <a:r>
              <a:rPr lang="de-DE" dirty="0" err="1" smtClean="0"/>
              <a:t>Manner</a:t>
            </a:r>
            <a:r>
              <a:rPr lang="de-DE" dirty="0" smtClean="0"/>
              <a:t> </a:t>
            </a:r>
            <a:r>
              <a:rPr lang="de-DE" dirty="0"/>
              <a:t>Waffeln 😊) und kleines Nickerchen in der Sonne. Hier muss man aufpassen nicht wie in </a:t>
            </a:r>
            <a:r>
              <a:rPr lang="de-DE" dirty="0" smtClean="0"/>
              <a:t>Berlin, </a:t>
            </a:r>
            <a:r>
              <a:rPr lang="de-DE" dirty="0"/>
              <a:t>in die Hunde Kacke zu treten sondern hier sitzt überall </a:t>
            </a:r>
            <a:r>
              <a:rPr lang="de-DE" dirty="0" smtClean="0"/>
              <a:t>Gänse-Kacke, </a:t>
            </a:r>
            <a:r>
              <a:rPr lang="de-DE" dirty="0"/>
              <a:t>aber die riecht natürlich nicht so. Und dann hatte ich noch einen weiteres </a:t>
            </a:r>
            <a:r>
              <a:rPr lang="de-DE" dirty="0" smtClean="0"/>
              <a:t>Erlebnis, </a:t>
            </a:r>
            <a:r>
              <a:rPr lang="de-DE" dirty="0"/>
              <a:t>das hätte auch schief gehen können und zwar war so </a:t>
            </a:r>
            <a:r>
              <a:rPr lang="de-DE" dirty="0" smtClean="0"/>
              <a:t>ein </a:t>
            </a:r>
            <a:r>
              <a:rPr lang="de-DE" dirty="0"/>
              <a:t>Steinkreis  zu sehen hat mir gut </a:t>
            </a:r>
            <a:r>
              <a:rPr lang="de-DE" dirty="0" smtClean="0"/>
              <a:t>gefallen, </a:t>
            </a:r>
            <a:r>
              <a:rPr lang="de-DE" dirty="0"/>
              <a:t>ist wahrscheinlich eines dieser Elfen oder Wikinger Denkmäler um die dann die Straße irgendwie einen Bogen machen </a:t>
            </a:r>
            <a:r>
              <a:rPr lang="de-DE" dirty="0" smtClean="0"/>
              <a:t>muss, </a:t>
            </a:r>
            <a:r>
              <a:rPr lang="de-DE" dirty="0"/>
              <a:t>gleichzeitig muss </a:t>
            </a:r>
            <a:r>
              <a:rPr lang="de-DE" dirty="0" smtClean="0"/>
              <a:t>ich </a:t>
            </a:r>
            <a:r>
              <a:rPr lang="de-DE" dirty="0"/>
              <a:t>aufs </a:t>
            </a:r>
            <a:r>
              <a:rPr lang="de-DE" dirty="0" smtClean="0"/>
              <a:t>Klo.</a:t>
            </a:r>
            <a:endParaRPr lang="en-US" dirty="0"/>
          </a:p>
        </p:txBody>
      </p:sp>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9938" y="-9124"/>
            <a:ext cx="5088566" cy="312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9938" y="2996952"/>
            <a:ext cx="508856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1704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15.05.2024</a:t>
            </a:r>
            <a:endParaRPr lang="en-US" sz="2400" dirty="0"/>
          </a:p>
        </p:txBody>
      </p:sp>
      <p:sp>
        <p:nvSpPr>
          <p:cNvPr id="4" name="TextBox 3"/>
          <p:cNvSpPr txBox="1"/>
          <p:nvPr/>
        </p:nvSpPr>
        <p:spPr>
          <a:xfrm>
            <a:off x="251520" y="799544"/>
            <a:ext cx="8640960" cy="1200329"/>
          </a:xfrm>
          <a:prstGeom prst="rect">
            <a:avLst/>
          </a:prstGeom>
          <a:noFill/>
        </p:spPr>
        <p:txBody>
          <a:bodyPr wrap="square" rtlCol="0">
            <a:spAutoFit/>
          </a:bodyPr>
          <a:lstStyle/>
          <a:p>
            <a:r>
              <a:rPr lang="de-DE" dirty="0" smtClean="0"/>
              <a:t>.. natürlich nicht dort.. .. sondern entfernt (Foto ist nix geworden, muss Elfen Magie gewesen sein) aber das Verbrennen von Papier sollte man in Island vermeiden, denn sofort fängt dieses trockenes Gras flächenmäßig an zu brennen, ließ sich löschen aber die Wikinger Rache folgte?. Doch ok Bild noch aufgetaucht: der Steinkreis </a:t>
            </a:r>
            <a:r>
              <a:rPr lang="de-DE" dirty="0" smtClean="0">
                <a:sym typeface="Wingdings" panose="05000000000000000000" pitchFamily="2" charset="2"/>
              </a:rPr>
              <a:t></a:t>
            </a:r>
            <a:endParaRPr lang="en-US" dirty="0"/>
          </a:p>
        </p:txBody>
      </p:sp>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2354" y="2008139"/>
            <a:ext cx="3888337" cy="1788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2008139"/>
            <a:ext cx="2979625" cy="229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6" y="3861048"/>
            <a:ext cx="4970023" cy="2877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293549" y="4298542"/>
            <a:ext cx="3850451" cy="2585323"/>
          </a:xfrm>
          <a:prstGeom prst="rect">
            <a:avLst/>
          </a:prstGeom>
          <a:noFill/>
        </p:spPr>
        <p:txBody>
          <a:bodyPr wrap="square" rtlCol="0">
            <a:spAutoFit/>
          </a:bodyPr>
          <a:lstStyle/>
          <a:p>
            <a:r>
              <a:rPr lang="de-DE" b="1" dirty="0"/>
              <a:t>B</a:t>
            </a:r>
            <a:r>
              <a:rPr lang="de-DE" dirty="0" smtClean="0"/>
              <a:t>ei </a:t>
            </a:r>
            <a:r>
              <a:rPr lang="de-DE" dirty="0"/>
              <a:t>allem was ich schon gegen </a:t>
            </a:r>
            <a:r>
              <a:rPr lang="de-DE" dirty="0" err="1"/>
              <a:t>Akureyri</a:t>
            </a:r>
            <a:r>
              <a:rPr lang="de-DE" dirty="0"/>
              <a:t> gesagt habe, der Platz hier im vierten Stock </a:t>
            </a:r>
            <a:r>
              <a:rPr lang="de-DE" dirty="0" smtClean="0"/>
              <a:t>(schlepp!) vom </a:t>
            </a:r>
            <a:r>
              <a:rPr lang="de-DE" dirty="0" err="1" smtClean="0"/>
              <a:t>Akureyri</a:t>
            </a:r>
            <a:r>
              <a:rPr lang="de-DE" dirty="0" smtClean="0"/>
              <a:t>-Backpackers </a:t>
            </a:r>
            <a:r>
              <a:rPr lang="de-DE" dirty="0"/>
              <a:t>ist große Klasse. Ich habe jetzt bis kurz nach 9 Uhr hier gesessen und mein Abendessen gemacht und gegessen und das war ideal und diese Balkone gibt's nämlich in den Stockwerke drunter nicht und daher 😊</a:t>
            </a:r>
            <a:endParaRPr lang="en-US" dirty="0"/>
          </a:p>
        </p:txBody>
      </p:sp>
      <p:sp>
        <p:nvSpPr>
          <p:cNvPr id="9" name="TextBox 8"/>
          <p:cNvSpPr txBox="1"/>
          <p:nvPr/>
        </p:nvSpPr>
        <p:spPr>
          <a:xfrm>
            <a:off x="4290407" y="2239704"/>
            <a:ext cx="1009581" cy="1477328"/>
          </a:xfrm>
          <a:prstGeom prst="rect">
            <a:avLst/>
          </a:prstGeom>
          <a:noFill/>
        </p:spPr>
        <p:txBody>
          <a:bodyPr wrap="square" rtlCol="0">
            <a:spAutoFit/>
          </a:bodyPr>
          <a:lstStyle/>
          <a:p>
            <a:r>
              <a:rPr lang="de-DE" dirty="0" err="1" smtClean="0"/>
              <a:t>Akureyri</a:t>
            </a:r>
            <a:r>
              <a:rPr lang="de-DE" dirty="0" smtClean="0"/>
              <a:t>-Back-packers am Morgen</a:t>
            </a:r>
            <a:endParaRPr lang="en-US" dirty="0"/>
          </a:p>
        </p:txBody>
      </p:sp>
    </p:spTree>
    <p:extLst>
      <p:ext uri="{BB962C8B-B14F-4D97-AF65-F5344CB8AC3E}">
        <p14:creationId xmlns:p14="http://schemas.microsoft.com/office/powerpoint/2010/main" val="35786941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4664"/>
            <a:ext cx="3923928" cy="6264696"/>
          </a:xfrm>
        </p:spPr>
        <p:txBody>
          <a:bodyPr>
            <a:noAutofit/>
          </a:bodyPr>
          <a:lstStyle/>
          <a:p>
            <a:pPr marL="0" indent="0">
              <a:buNone/>
            </a:pPr>
            <a:r>
              <a:rPr lang="de-DE" sz="1800" dirty="0"/>
              <a:t>Also jetzt sitze ich in </a:t>
            </a:r>
            <a:r>
              <a:rPr lang="de-DE" sz="1800" dirty="0" err="1"/>
              <a:t>in</a:t>
            </a:r>
            <a:r>
              <a:rPr lang="de-DE" sz="1800" dirty="0"/>
              <a:t> einem </a:t>
            </a:r>
            <a:r>
              <a:rPr lang="de-DE" sz="1800" dirty="0" smtClean="0"/>
              <a:t>Gästehaus: </a:t>
            </a:r>
            <a:r>
              <a:rPr lang="de-DE" sz="1800" dirty="0" err="1"/>
              <a:t>Engimuri</a:t>
            </a:r>
            <a:r>
              <a:rPr lang="de-DE" sz="1800" dirty="0"/>
              <a:t> Lodge und zwar sitze ich da in dem Poolhäuschen also wo man normalerweise Baden könnte. Denn leider hat das Gästehaus zu. Das war nicht unbedingt zu erwarten aber das ist nun mal so, sonst gibt es bis </a:t>
            </a:r>
            <a:r>
              <a:rPr lang="de-DE" sz="1800" dirty="0" err="1"/>
              <a:t>Varmahlid</a:t>
            </a:r>
            <a:r>
              <a:rPr lang="de-DE" sz="1800" dirty="0"/>
              <a:t> NICHTS. Gestern habe ich noch ordentlich eingekauft und insofern bin ich ganz gut versorgt, habe hinter dem Hotel mein Zelt windgeschützt aufgebaut. In </a:t>
            </a:r>
            <a:r>
              <a:rPr lang="de-DE" sz="1800" dirty="0" err="1"/>
              <a:t>Akureyri</a:t>
            </a:r>
            <a:r>
              <a:rPr lang="de-DE" sz="1800" dirty="0"/>
              <a:t> war ich sogar in der Lage mal einen Geldschein zu </a:t>
            </a:r>
            <a:r>
              <a:rPr lang="de-DE" sz="1800" dirty="0" smtClean="0"/>
              <a:t>erwerben, </a:t>
            </a:r>
            <a:r>
              <a:rPr lang="de-DE" sz="1800" dirty="0"/>
              <a:t>nämlich Euro zu tauschen. Das hat aber nur den Sinn, dass man mal Trinkgeld geben kann (muss </a:t>
            </a:r>
            <a:r>
              <a:rPr lang="de-DE" sz="1800" dirty="0" smtClean="0"/>
              <a:t>ja jemand da sein</a:t>
            </a:r>
            <a:r>
              <a:rPr lang="de-DE" sz="1800" dirty="0"/>
              <a:t>). Die Straße war zum Teil sehr schön, </a:t>
            </a:r>
            <a:r>
              <a:rPr lang="de-DE" sz="1800" dirty="0" smtClean="0"/>
              <a:t>Das </a:t>
            </a:r>
            <a:r>
              <a:rPr lang="de-DE" sz="1800" dirty="0"/>
              <a:t>war eine </a:t>
            </a:r>
            <a:r>
              <a:rPr lang="de-DE" sz="1800" dirty="0" smtClean="0"/>
              <a:t>tolle </a:t>
            </a:r>
            <a:r>
              <a:rPr lang="de-DE" sz="1800" dirty="0"/>
              <a:t>Strecke an einem sehr moderat sich </a:t>
            </a:r>
            <a:r>
              <a:rPr lang="de-DE" sz="1800" dirty="0" smtClean="0"/>
              <a:t>schlängelnde </a:t>
            </a:r>
            <a:r>
              <a:rPr lang="de-DE" sz="1800" dirty="0"/>
              <a:t>Fluss, rechts und links die Berge und ein nicht allzu viel Steigung und auch nicht allzu viel </a:t>
            </a:r>
            <a:r>
              <a:rPr lang="de-DE" sz="1800" dirty="0" smtClean="0"/>
              <a:t>Wind, also </a:t>
            </a:r>
            <a:r>
              <a:rPr lang="de-DE" sz="1800" dirty="0"/>
              <a:t>was soll man sich da beklagen. </a:t>
            </a:r>
            <a:endParaRPr lang="de-DE" sz="1800" dirty="0" smtClean="0"/>
          </a:p>
        </p:txBody>
      </p:sp>
      <p:sp>
        <p:nvSpPr>
          <p:cNvPr id="4"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16.05.2024</a:t>
            </a:r>
            <a:endParaRPr lang="en-US" sz="2400"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8634" y="73177"/>
            <a:ext cx="4702825" cy="328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634" y="3301153"/>
            <a:ext cx="4749870" cy="3584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10047" y="3501008"/>
            <a:ext cx="2038417" cy="369332"/>
          </a:xfrm>
          <a:prstGeom prst="rect">
            <a:avLst/>
          </a:prstGeom>
          <a:noFill/>
        </p:spPr>
        <p:txBody>
          <a:bodyPr wrap="square" rtlCol="0">
            <a:spAutoFit/>
          </a:bodyPr>
          <a:lstStyle/>
          <a:p>
            <a:r>
              <a:rPr lang="en-US" dirty="0" smtClean="0"/>
              <a:t>Das Pool-</a:t>
            </a:r>
            <a:r>
              <a:rPr lang="en-US" dirty="0" err="1" smtClean="0"/>
              <a:t>Häuschen</a:t>
            </a:r>
            <a:endParaRPr lang="en-US" dirty="0"/>
          </a:p>
        </p:txBody>
      </p:sp>
    </p:spTree>
    <p:extLst>
      <p:ext uri="{BB962C8B-B14F-4D97-AF65-F5344CB8AC3E}">
        <p14:creationId xmlns:p14="http://schemas.microsoft.com/office/powerpoint/2010/main" val="23226287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19" y="515198"/>
            <a:ext cx="3672408" cy="6220072"/>
          </a:xfrm>
        </p:spPr>
        <p:txBody>
          <a:bodyPr>
            <a:noAutofit/>
          </a:bodyPr>
          <a:lstStyle/>
          <a:p>
            <a:pPr marL="0" indent="0">
              <a:buNone/>
            </a:pPr>
            <a:r>
              <a:rPr lang="de-DE" sz="1800" dirty="0"/>
              <a:t>Aus </a:t>
            </a:r>
            <a:r>
              <a:rPr lang="de-DE" sz="1800" dirty="0" err="1"/>
              <a:t>Akureyri</a:t>
            </a:r>
            <a:r>
              <a:rPr lang="de-DE" sz="1800" dirty="0"/>
              <a:t> raus war es ziemlich viel Verkehr. Das ließ dann </a:t>
            </a:r>
            <a:r>
              <a:rPr lang="de-DE" sz="1800" dirty="0" smtClean="0"/>
              <a:t>nach, </a:t>
            </a:r>
            <a:r>
              <a:rPr lang="de-DE" sz="1800" dirty="0"/>
              <a:t>als eine Straße zum Meer </a:t>
            </a:r>
            <a:r>
              <a:rPr lang="de-DE" sz="1800" dirty="0" smtClean="0"/>
              <a:t>abging, </a:t>
            </a:r>
            <a:r>
              <a:rPr lang="de-DE" sz="1800" dirty="0"/>
              <a:t>wo die meisten </a:t>
            </a:r>
            <a:r>
              <a:rPr lang="de-DE" sz="1800" dirty="0" smtClean="0"/>
              <a:t>abgefahren </a:t>
            </a:r>
            <a:r>
              <a:rPr lang="de-DE" sz="1800" dirty="0"/>
              <a:t>sind. Danach wurde es eben schön leer und auch landschaftlich schöner. Jetzt bin ich ungefähr 40 km gefahren gestern waren es doch nur 1050 und jetzt bin ich bei 1090 km. Gestern/Vorgestern waren doch ziemlich anstrengende Tage und eigentlich hätte ich mich auch ganz gut hier im Gästehaus wohl gefühlt, aber man kann nichts machen, es ist zu. Und Glück habe ich trotzdem, sitze hier in einem überdachten Häuschen in dem normalerweise die Leute in dem heißen Pool baden , die Tür </a:t>
            </a:r>
            <a:r>
              <a:rPr lang="de-DE" sz="1800" dirty="0" smtClean="0"/>
              <a:t>war offen, </a:t>
            </a:r>
            <a:r>
              <a:rPr lang="de-DE" sz="1800" dirty="0"/>
              <a:t>😊 Zelt ist aufgebaut, leider mit einem überraschendem Regenschauer aber es waren gerade noch 14 Grad.</a:t>
            </a:r>
            <a:endParaRPr lang="en-US" sz="1800" dirty="0"/>
          </a:p>
        </p:txBody>
      </p:sp>
      <p:sp>
        <p:nvSpPr>
          <p:cNvPr id="4" name="Title 1"/>
          <p:cNvSpPr txBox="1">
            <a:spLocks/>
          </p:cNvSpPr>
          <p:nvPr/>
        </p:nvSpPr>
        <p:spPr>
          <a:xfrm>
            <a:off x="-36512" y="-46876"/>
            <a:ext cx="295232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17.05.2024</a:t>
            </a:r>
            <a:endParaRPr lang="en-US" sz="2400"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4624"/>
            <a:ext cx="547260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4149080"/>
            <a:ext cx="5334128"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92080" y="2250738"/>
            <a:ext cx="3960440" cy="1754326"/>
          </a:xfrm>
          <a:prstGeom prst="rect">
            <a:avLst/>
          </a:prstGeom>
          <a:noFill/>
        </p:spPr>
        <p:txBody>
          <a:bodyPr wrap="square" rtlCol="0">
            <a:spAutoFit/>
          </a:bodyPr>
          <a:lstStyle/>
          <a:p>
            <a:r>
              <a:rPr lang="de-DE" dirty="0">
                <a:solidFill>
                  <a:srgbClr val="FFC000"/>
                </a:solidFill>
              </a:rPr>
              <a:t>So eine kleine Kollektion von Bildern des heutigen Aufstiegs . Jetzt bin ich oben macht erstmal Kaffee </a:t>
            </a:r>
            <a:r>
              <a:rPr lang="de-DE" dirty="0" smtClean="0">
                <a:solidFill>
                  <a:srgbClr val="FFC000"/>
                </a:solidFill>
              </a:rPr>
              <a:t>Pause </a:t>
            </a:r>
            <a:r>
              <a:rPr lang="de-DE" dirty="0">
                <a:solidFill>
                  <a:srgbClr val="FFC000"/>
                </a:solidFill>
              </a:rPr>
              <a:t>mit Keksen aus Südtirol und habe seit 9 Uhr praktisch geschoben. Jetzt geht es aber erstmal runter aber </a:t>
            </a:r>
            <a:r>
              <a:rPr lang="de-DE" dirty="0" smtClean="0">
                <a:solidFill>
                  <a:srgbClr val="FFC000"/>
                </a:solidFill>
              </a:rPr>
              <a:t>stärke</a:t>
            </a:r>
            <a:r>
              <a:rPr lang="de-DE" dirty="0">
                <a:solidFill>
                  <a:srgbClr val="FFC000"/>
                </a:solidFill>
              </a:rPr>
              <a:t> ich </a:t>
            </a:r>
            <a:r>
              <a:rPr lang="de-DE" dirty="0" smtClean="0">
                <a:solidFill>
                  <a:srgbClr val="FFC000"/>
                </a:solidFill>
              </a:rPr>
              <a:t>mich.</a:t>
            </a:r>
            <a:endParaRPr lang="en-US" dirty="0">
              <a:solidFill>
                <a:srgbClr val="FFC000"/>
              </a:solidFill>
            </a:endParaRPr>
          </a:p>
        </p:txBody>
      </p:sp>
    </p:spTree>
    <p:extLst>
      <p:ext uri="{BB962C8B-B14F-4D97-AF65-F5344CB8AC3E}">
        <p14:creationId xmlns:p14="http://schemas.microsoft.com/office/powerpoint/2010/main" val="26969280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908966" y="23879"/>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17.05.2024</a:t>
            </a:r>
            <a:endParaRPr lang="en-US" sz="2400"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5" y="0"/>
            <a:ext cx="6863131" cy="466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4060341"/>
            <a:ext cx="5328592" cy="2825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2988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icture_DB141016_220716\2024\Daenmark_Island2404_5Full\ExtraBilder\Island GesamtTeil2v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5838" y="194953"/>
            <a:ext cx="6314578" cy="475196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txBox="1">
            <a:spLocks noGrp="1"/>
          </p:cNvSpPr>
          <p:nvPr>
            <p:ph idx="1"/>
          </p:nvPr>
        </p:nvSpPr>
        <p:spPr>
          <a:xfrm>
            <a:off x="179512" y="188640"/>
            <a:ext cx="2376264" cy="5595378"/>
          </a:xfrm>
          <a:prstGeom prst="rect">
            <a:avLst/>
          </a:prstGeom>
          <a:noFill/>
        </p:spPr>
        <p:txBody>
          <a:bodyPr wrap="square" rtlCol="0">
            <a:spAutoFit/>
          </a:bodyPr>
          <a:lstStyle/>
          <a:p>
            <a:pPr marL="0" indent="0">
              <a:buNone/>
            </a:pPr>
            <a:r>
              <a:rPr lang="de-DE" sz="2400" dirty="0"/>
              <a:t>2</a:t>
            </a:r>
            <a:r>
              <a:rPr lang="de-DE" sz="2400" dirty="0" smtClean="0"/>
              <a:t>. Teil durch Island</a:t>
            </a:r>
            <a:endParaRPr lang="de-DE" sz="2200" dirty="0" smtClean="0"/>
          </a:p>
          <a:p>
            <a:pPr marL="0" indent="0">
              <a:buNone/>
            </a:pPr>
            <a:r>
              <a:rPr lang="de-DE" sz="1800" dirty="0" smtClean="0"/>
              <a:t>Das </a:t>
            </a:r>
            <a:r>
              <a:rPr lang="de-DE" sz="1800" dirty="0"/>
              <a:t>Das ist die 2. Karte vom 2.Teil der Reise von </a:t>
            </a:r>
            <a:r>
              <a:rPr lang="de-DE" sz="1800" dirty="0" err="1"/>
              <a:t>Varmahlid</a:t>
            </a:r>
            <a:r>
              <a:rPr lang="de-DE" sz="1800" dirty="0"/>
              <a:t> bis Reykjavik, der zweite Teil der Reise durch Island dauerte 24 Tage, ich verbrachte insgesamt dort 23 Nächte, davon sind 13 auf der 2. Karte eingezeichnet. Ich startete hier am 18.05. in Varlmahlid, kam in Reykjavik am 24.05. an und nahm am 30.05. </a:t>
            </a:r>
            <a:r>
              <a:rPr lang="de-DE" sz="1800"/>
              <a:t>den Flug nach München</a:t>
            </a:r>
            <a:endParaRPr lang="en-US" sz="1800" dirty="0"/>
          </a:p>
        </p:txBody>
      </p:sp>
      <p:sp>
        <p:nvSpPr>
          <p:cNvPr id="6" name="Rectangle 5"/>
          <p:cNvSpPr/>
          <p:nvPr/>
        </p:nvSpPr>
        <p:spPr>
          <a:xfrm>
            <a:off x="5154584" y="656284"/>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30</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Rectangle 17"/>
          <p:cNvSpPr/>
          <p:nvPr/>
        </p:nvSpPr>
        <p:spPr>
          <a:xfrm>
            <a:off x="5157288" y="3266562"/>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33</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 name="Rectangle 18"/>
          <p:cNvSpPr/>
          <p:nvPr/>
        </p:nvSpPr>
        <p:spPr>
          <a:xfrm>
            <a:off x="5796136" y="2455882"/>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32</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Rectangle 19"/>
          <p:cNvSpPr/>
          <p:nvPr/>
        </p:nvSpPr>
        <p:spPr>
          <a:xfrm>
            <a:off x="4897943" y="1916832"/>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31</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Rectangle 21"/>
          <p:cNvSpPr/>
          <p:nvPr/>
        </p:nvSpPr>
        <p:spPr>
          <a:xfrm>
            <a:off x="5925683" y="4513186"/>
            <a:ext cx="920445"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34</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.-39.</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tangle 12"/>
          <p:cNvSpPr/>
          <p:nvPr/>
        </p:nvSpPr>
        <p:spPr>
          <a:xfrm>
            <a:off x="6960707" y="256174"/>
            <a:ext cx="920445"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28</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.-29.</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ectangle 13"/>
          <p:cNvSpPr/>
          <p:nvPr/>
        </p:nvSpPr>
        <p:spPr>
          <a:xfrm>
            <a:off x="7740352" y="1196752"/>
            <a:ext cx="513282"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27</a:t>
            </a: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034445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91" y="26153"/>
            <a:ext cx="4886023" cy="3151647"/>
          </a:xfrm>
        </p:spPr>
        <p:txBody>
          <a:bodyPr>
            <a:noAutofit/>
          </a:bodyPr>
          <a:lstStyle/>
          <a:p>
            <a:pPr marL="0" indent="0">
              <a:buNone/>
            </a:pPr>
            <a:r>
              <a:rPr lang="de-DE" sz="1800" dirty="0"/>
              <a:t>Heute war ein langer </a:t>
            </a:r>
            <a:r>
              <a:rPr lang="de-DE" sz="1800" dirty="0" err="1"/>
              <a:t>Radltag</a:t>
            </a:r>
            <a:r>
              <a:rPr lang="de-DE" sz="1800" dirty="0"/>
              <a:t>, neun Stunden war ich unterwegs und kam dann in meinem Zielort </a:t>
            </a:r>
            <a:r>
              <a:rPr lang="de-DE" sz="1800" dirty="0" smtClean="0"/>
              <a:t>Varlmahlid an, </a:t>
            </a:r>
            <a:r>
              <a:rPr lang="de-DE" sz="1800" dirty="0"/>
              <a:t>nachdem ich aber vorher stundenlang geschoben hatte, auf der Passhöhe meinen lauwarmen Kaffee getrunken hatte, denn  heute morgen war wegen der stürmischen Umgebung kein ruhiges Kochen möglich. Jetzt sitze ich in Varlmahlid </a:t>
            </a:r>
            <a:r>
              <a:rPr lang="de-DE" sz="1800" dirty="0" smtClean="0"/>
              <a:t>im </a:t>
            </a:r>
            <a:r>
              <a:rPr lang="de-DE" sz="1800" dirty="0"/>
              <a:t>Restaurant und esse Tintenfisch man könnte sich auch </a:t>
            </a:r>
            <a:r>
              <a:rPr lang="de-DE" sz="1800" dirty="0" smtClean="0"/>
              <a:t>was Typischeres </a:t>
            </a:r>
            <a:r>
              <a:rPr lang="de-DE" sz="1800" dirty="0"/>
              <a:t>vorstellen aber da werde ich beim nächsten Mal zuschlagen. </a:t>
            </a:r>
            <a:endParaRPr lang="en-US" sz="1800" dirty="0"/>
          </a:p>
        </p:txBody>
      </p:sp>
      <p:sp>
        <p:nvSpPr>
          <p:cNvPr id="4" name="Title 1"/>
          <p:cNvSpPr txBox="1">
            <a:spLocks/>
          </p:cNvSpPr>
          <p:nvPr/>
        </p:nvSpPr>
        <p:spPr>
          <a:xfrm>
            <a:off x="7035945" y="26154"/>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17./18.05.2024</a:t>
            </a:r>
            <a:endParaRPr lang="en-US" sz="24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3228466"/>
            <a:ext cx="4788024" cy="336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620688"/>
            <a:ext cx="4248472" cy="256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96136" y="3284984"/>
            <a:ext cx="3168352" cy="923330"/>
          </a:xfrm>
          <a:prstGeom prst="rect">
            <a:avLst/>
          </a:prstGeom>
          <a:noFill/>
        </p:spPr>
        <p:txBody>
          <a:bodyPr wrap="square" rtlCol="0">
            <a:spAutoFit/>
          </a:bodyPr>
          <a:lstStyle/>
          <a:p>
            <a:r>
              <a:rPr lang="de-DE" dirty="0">
                <a:solidFill>
                  <a:srgbClr val="FFFF00"/>
                </a:solidFill>
              </a:rPr>
              <a:t>Von wegen kein Wald in Island aber gut es ist eine </a:t>
            </a:r>
            <a:r>
              <a:rPr lang="de-DE" dirty="0" smtClean="0">
                <a:solidFill>
                  <a:srgbClr val="FFFF00"/>
                </a:solidFill>
              </a:rPr>
              <a:t>Ausnahme in</a:t>
            </a:r>
            <a:r>
              <a:rPr lang="de-DE" dirty="0"/>
              <a:t> </a:t>
            </a:r>
            <a:r>
              <a:rPr lang="de-DE" dirty="0">
                <a:solidFill>
                  <a:srgbClr val="FFFF00"/>
                </a:solidFill>
              </a:rPr>
              <a:t>Varlmahlid</a:t>
            </a:r>
            <a:endParaRPr lang="en-US" dirty="0">
              <a:solidFill>
                <a:srgbClr val="FFFF00"/>
              </a:solidFill>
            </a:endParaRPr>
          </a:p>
        </p:txBody>
      </p:sp>
      <p:sp>
        <p:nvSpPr>
          <p:cNvPr id="6" name="TextBox 5"/>
          <p:cNvSpPr txBox="1"/>
          <p:nvPr/>
        </p:nvSpPr>
        <p:spPr>
          <a:xfrm>
            <a:off x="5664" y="3203098"/>
            <a:ext cx="4422320" cy="3970318"/>
          </a:xfrm>
          <a:prstGeom prst="rect">
            <a:avLst/>
          </a:prstGeom>
          <a:noFill/>
        </p:spPr>
        <p:txBody>
          <a:bodyPr wrap="square" rtlCol="0">
            <a:spAutoFit/>
          </a:bodyPr>
          <a:lstStyle/>
          <a:p>
            <a:r>
              <a:rPr lang="de-DE" dirty="0"/>
              <a:t>Nach diesem langen </a:t>
            </a:r>
            <a:r>
              <a:rPr lang="de-DE" dirty="0" smtClean="0"/>
              <a:t>Schieben, </a:t>
            </a:r>
            <a:r>
              <a:rPr lang="de-DE" dirty="0"/>
              <a:t>das teilweise auch durch den extremen Gegenwind bedingt war, hatte ich dann eine sehr schöne lange Abfahrt wo ich zum Teil 15 km dann ganz flachen Straße neben einem Riesen Fluss auch mit Rückenwind,  Radler was willst du mehr, dazu ein paar Fotos: Tiere waren in diesem Fall die Schafe, die nicht </a:t>
            </a:r>
            <a:r>
              <a:rPr lang="de-DE" dirty="0" smtClean="0"/>
              <a:t>fotografiert werden wollten</a:t>
            </a:r>
            <a:r>
              <a:rPr lang="de-DE" dirty="0"/>
              <a:t>, wie die Gänse und sofort das Weite suchten. Die Pferde waren dagegen genau das Gegenteil,  unglaublich neugierig und blieben stehen um zu sehen was da für ein komischer Typ </a:t>
            </a:r>
            <a:r>
              <a:rPr lang="de-DE" dirty="0" smtClean="0"/>
              <a:t>kommt.</a:t>
            </a:r>
            <a:endParaRPr lang="en-US" dirty="0"/>
          </a:p>
          <a:p>
            <a:endParaRPr lang="en-US" dirty="0"/>
          </a:p>
        </p:txBody>
      </p:sp>
    </p:spTree>
    <p:extLst>
      <p:ext uri="{BB962C8B-B14F-4D97-AF65-F5344CB8AC3E}">
        <p14:creationId xmlns:p14="http://schemas.microsoft.com/office/powerpoint/2010/main" val="132978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2520279"/>
          </a:xfrm>
        </p:spPr>
        <p:txBody>
          <a:bodyPr>
            <a:normAutofit fontScale="70000" lnSpcReduction="20000"/>
          </a:bodyPr>
          <a:lstStyle/>
          <a:p>
            <a:pPr marL="0" indent="0">
              <a:buNone/>
            </a:pPr>
            <a:r>
              <a:rPr lang="de-DE" dirty="0"/>
              <a:t>A</a:t>
            </a:r>
            <a:r>
              <a:rPr lang="de-DE" dirty="0" smtClean="0"/>
              <a:t>ngekommen am Shelter, der jetzt einen Unterstand hat, aber jetzt keine Übernachtungshütte sowie andere. Aber zum Essen ganz gemütlich einen Sitzplatz und schöne Sonne allerdings nicht sehr warm 9 Grad. Morgen geht's weiter auf dem Ochsenweg, eine Art Pilgerroute, die in Deutschland beginnt und wohl mit der Missionierung Skandinaviens zu tun hatte. Davon war auch etliches in </a:t>
            </a:r>
            <a:r>
              <a:rPr lang="de-DE" dirty="0" err="1" smtClean="0"/>
              <a:t>Haithabu</a:t>
            </a:r>
            <a:r>
              <a:rPr lang="de-DE" dirty="0" smtClean="0"/>
              <a:t> zu lesen. Es hat aber bis ins 11 Jahrhundert gedauert bis die Christen gegen Odin etc. Fuß gefasst hatten. 😎</a:t>
            </a:r>
          </a:p>
          <a:p>
            <a:endParaRPr lang="en-US" dirty="0"/>
          </a:p>
        </p:txBody>
      </p:sp>
      <p:sp>
        <p:nvSpPr>
          <p:cNvPr id="4" name="Title 1"/>
          <p:cNvSpPr txBox="1">
            <a:spLocks/>
          </p:cNvSpPr>
          <p:nvPr/>
        </p:nvSpPr>
        <p:spPr>
          <a:xfrm>
            <a:off x="434119" y="137617"/>
            <a:ext cx="8229600" cy="2740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22.04.2024</a:t>
            </a:r>
            <a:endParaRPr 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915107"/>
            <a:ext cx="6192688" cy="384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73675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5877"/>
            <a:ext cx="4320481" cy="3650901"/>
          </a:xfrm>
        </p:spPr>
        <p:txBody>
          <a:bodyPr>
            <a:normAutofit lnSpcReduction="10000"/>
          </a:bodyPr>
          <a:lstStyle/>
          <a:p>
            <a:pPr marL="0" indent="0">
              <a:buNone/>
            </a:pPr>
            <a:r>
              <a:rPr lang="de-DE" sz="1800" dirty="0" smtClean="0"/>
              <a:t>Ja kühl war schon gestern Nacht also um 3 Grad und in der früh war schon ganz schön </a:t>
            </a:r>
            <a:r>
              <a:rPr lang="de-DE" sz="1800" dirty="0" err="1" smtClean="0"/>
              <a:t>zapfig</a:t>
            </a:r>
            <a:r>
              <a:rPr lang="de-DE" sz="1800" dirty="0" smtClean="0"/>
              <a:t>. Aber Schlafsack und sonstige Kleidung hielten das ganz gut aus. Ich hatte dann einen sehr netten Platz am Sportplatz, der direkt gegenüber war. Dort war der Sanitärbereich überdacht und zu. Da konnte ich dann wunderbar frühstücken. Ein Schneegestöber tobte kurz, aber das gehört in Island dazu und der Schnee taute zwei Minuten und es war schon wieder ganz gutes Wetter. Aber natürlich um mal mit Island zu vergleichen, die Schweiz ist ja dagegen flach.</a:t>
            </a:r>
            <a:r>
              <a:rPr lang="de-DE" sz="1800" dirty="0"/>
              <a:t> </a:t>
            </a:r>
            <a:endParaRPr lang="de-DE" sz="1800" dirty="0" smtClean="0"/>
          </a:p>
        </p:txBody>
      </p:sp>
      <p:sp>
        <p:nvSpPr>
          <p:cNvPr id="4" name="Title 1"/>
          <p:cNvSpPr txBox="1">
            <a:spLocks/>
          </p:cNvSpPr>
          <p:nvPr/>
        </p:nvSpPr>
        <p:spPr>
          <a:xfrm>
            <a:off x="7035945" y="26154"/>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18.05.2024</a:t>
            </a:r>
            <a:endParaRPr lang="en-US" sz="2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9" y="435849"/>
            <a:ext cx="4860032" cy="2930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4437113"/>
            <a:ext cx="2578652" cy="242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783" y="3962087"/>
            <a:ext cx="6564108" cy="3139321"/>
          </a:xfrm>
          <a:prstGeom prst="rect">
            <a:avLst/>
          </a:prstGeom>
          <a:noFill/>
        </p:spPr>
        <p:txBody>
          <a:bodyPr wrap="square" rtlCol="0">
            <a:spAutoFit/>
          </a:bodyPr>
          <a:lstStyle/>
          <a:p>
            <a:r>
              <a:rPr lang="de-DE" dirty="0" smtClean="0"/>
              <a:t>Dann </a:t>
            </a:r>
            <a:r>
              <a:rPr lang="de-DE" dirty="0"/>
              <a:t>kam noch mal ein kleiner Rastplatz mit </a:t>
            </a:r>
            <a:r>
              <a:rPr lang="de-DE" dirty="0" smtClean="0"/>
              <a:t>einem Monument</a:t>
            </a:r>
            <a:r>
              <a:rPr lang="de-DE" dirty="0"/>
              <a:t>, überraschenderweise ging's nochmal </a:t>
            </a:r>
            <a:r>
              <a:rPr lang="de-DE" dirty="0" smtClean="0"/>
              <a:t>ne </a:t>
            </a:r>
            <a:r>
              <a:rPr lang="de-DE" dirty="0"/>
              <a:t>Stunde bergauf.. Oben am Pass hatte habe ich dann noch einen Blick zurück gemacht und das ist das letzte Foto. Dann ging es gut bergab (nur am Schluss hatte ich irgendwie die Nase </a:t>
            </a:r>
            <a:r>
              <a:rPr lang="de-DE" dirty="0" smtClean="0"/>
              <a:t>voll </a:t>
            </a:r>
            <a:r>
              <a:rPr lang="de-DE" dirty="0"/>
              <a:t>kurz vor </a:t>
            </a:r>
            <a:r>
              <a:rPr lang="de-DE" dirty="0" err="1"/>
              <a:t>Blönduos</a:t>
            </a:r>
            <a:r>
              <a:rPr lang="de-DE" dirty="0"/>
              <a:t>) habe ich die Steigungen angeschrien, kurz vorm Ziel erwartet man ein Abfährt </a:t>
            </a:r>
            <a:r>
              <a:rPr lang="de-DE" dirty="0" smtClean="0"/>
              <a:t>😩, hat </a:t>
            </a:r>
            <a:r>
              <a:rPr lang="de-DE" dirty="0"/>
              <a:t>nichts genützt. Jetzt bin ich in dem </a:t>
            </a:r>
            <a:r>
              <a:rPr lang="de-DE" dirty="0" err="1"/>
              <a:t>Kiljan</a:t>
            </a:r>
            <a:r>
              <a:rPr lang="de-DE" dirty="0"/>
              <a:t> Gästehaus, </a:t>
            </a:r>
            <a:r>
              <a:rPr lang="de-DE" dirty="0" smtClean="0"/>
              <a:t>(ist </a:t>
            </a:r>
            <a:r>
              <a:rPr lang="de-DE" dirty="0"/>
              <a:t>ja mein </a:t>
            </a:r>
            <a:r>
              <a:rPr lang="de-DE" dirty="0" err="1"/>
              <a:t>Grossneffe</a:t>
            </a:r>
            <a:r>
              <a:rPr lang="de-DE" dirty="0"/>
              <a:t> Kilian) und deswegen war es leicht zu merken. Polnischer </a:t>
            </a:r>
            <a:r>
              <a:rPr lang="de-DE" dirty="0" smtClean="0"/>
              <a:t>Köchin, </a:t>
            </a:r>
            <a:r>
              <a:rPr lang="de-DE" dirty="0"/>
              <a:t>könnte sie sich positiv auf das Menü auswirken. Hier bleibe ich erstmal zwei Nächte denn ich muss ein wenig Pause machen.</a:t>
            </a:r>
            <a:endParaRPr lang="en-US" dirty="0"/>
          </a:p>
          <a:p>
            <a:endParaRPr lang="en-US" dirty="0"/>
          </a:p>
        </p:txBody>
      </p:sp>
      <p:sp>
        <p:nvSpPr>
          <p:cNvPr id="6" name="TextBox 5"/>
          <p:cNvSpPr txBox="1"/>
          <p:nvPr/>
        </p:nvSpPr>
        <p:spPr>
          <a:xfrm>
            <a:off x="1547664" y="3366476"/>
            <a:ext cx="7596336" cy="646331"/>
          </a:xfrm>
          <a:prstGeom prst="rect">
            <a:avLst/>
          </a:prstGeom>
          <a:noFill/>
        </p:spPr>
        <p:txBody>
          <a:bodyPr wrap="square" rtlCol="0">
            <a:spAutoFit/>
          </a:bodyPr>
          <a:lstStyle/>
          <a:p>
            <a:r>
              <a:rPr lang="de-DE" dirty="0"/>
              <a:t>Wieder vier Stunden bergauf immer aber </a:t>
            </a:r>
            <a:r>
              <a:rPr lang="de-DE" dirty="0" smtClean="0"/>
              <a:t>die Steigungen waren </a:t>
            </a:r>
            <a:r>
              <a:rPr lang="de-DE" dirty="0"/>
              <a:t>nicht so stark. </a:t>
            </a:r>
            <a:r>
              <a:rPr lang="de-DE" dirty="0" smtClean="0"/>
              <a:t>Es </a:t>
            </a:r>
            <a:r>
              <a:rPr lang="de-DE" dirty="0"/>
              <a:t>kamen ein paar Pferdchen zur Begrüßung. </a:t>
            </a:r>
            <a:r>
              <a:rPr lang="de-DE" dirty="0" smtClean="0"/>
              <a:t> </a:t>
            </a:r>
            <a:endParaRPr lang="en-US" dirty="0"/>
          </a:p>
        </p:txBody>
      </p:sp>
    </p:spTree>
    <p:extLst>
      <p:ext uri="{BB962C8B-B14F-4D97-AF65-F5344CB8AC3E}">
        <p14:creationId xmlns:p14="http://schemas.microsoft.com/office/powerpoint/2010/main" val="21484657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9" y="548680"/>
            <a:ext cx="9144000" cy="2799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7035945" y="26154"/>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18.-20.05.2024</a:t>
            </a:r>
            <a:endParaRPr lang="en-US" sz="2400" dirty="0"/>
          </a:p>
        </p:txBody>
      </p:sp>
      <p:sp>
        <p:nvSpPr>
          <p:cNvPr id="4" name="TextBox 3"/>
          <p:cNvSpPr txBox="1"/>
          <p:nvPr/>
        </p:nvSpPr>
        <p:spPr>
          <a:xfrm>
            <a:off x="251520" y="188640"/>
            <a:ext cx="2592288" cy="369332"/>
          </a:xfrm>
          <a:prstGeom prst="rect">
            <a:avLst/>
          </a:prstGeom>
          <a:noFill/>
        </p:spPr>
        <p:txBody>
          <a:bodyPr wrap="square" rtlCol="0">
            <a:spAutoFit/>
          </a:bodyPr>
          <a:lstStyle/>
          <a:p>
            <a:r>
              <a:rPr lang="de-DE" dirty="0" smtClean="0"/>
              <a:t>Blick aus dem Fenster</a:t>
            </a:r>
            <a:endParaRPr lang="de-DE"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0778" y="3361906"/>
            <a:ext cx="4124411" cy="3481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958" y="3284984"/>
            <a:ext cx="5017819" cy="3693319"/>
          </a:xfrm>
          <a:prstGeom prst="rect">
            <a:avLst/>
          </a:prstGeom>
          <a:noFill/>
        </p:spPr>
        <p:txBody>
          <a:bodyPr wrap="square" rtlCol="0">
            <a:spAutoFit/>
          </a:bodyPr>
          <a:lstStyle/>
          <a:p>
            <a:r>
              <a:rPr lang="de-DE" dirty="0"/>
              <a:t>Das war mal eine gute Idee von mir in Kilians Gästehaus einzuziehen, </a:t>
            </a:r>
            <a:r>
              <a:rPr lang="de-DE" dirty="0" smtClean="0"/>
              <a:t>einfach </a:t>
            </a:r>
            <a:r>
              <a:rPr lang="de-DE" dirty="0"/>
              <a:t>fantastisch gut. Habe ein Einzelzimmer, Klo gleich </a:t>
            </a:r>
            <a:r>
              <a:rPr lang="de-DE" dirty="0" smtClean="0"/>
              <a:t>draußen, </a:t>
            </a:r>
            <a:r>
              <a:rPr lang="de-DE" dirty="0"/>
              <a:t>um die </a:t>
            </a:r>
            <a:r>
              <a:rPr lang="de-DE" dirty="0" smtClean="0"/>
              <a:t>Ecke, </a:t>
            </a:r>
            <a:r>
              <a:rPr lang="de-DE" dirty="0"/>
              <a:t>Dusche einen Stock tiefer. Habe gefrühstückt </a:t>
            </a:r>
            <a:r>
              <a:rPr lang="de-DE" dirty="0" smtClean="0"/>
              <a:t>am Fenster </a:t>
            </a:r>
            <a:r>
              <a:rPr lang="de-DE" dirty="0"/>
              <a:t>mit Blick aufs Meer (über das Gerümpel muss man hinwegsehen, gestern Abend hat's die Dunkelheit verschluckt 😎) und eine sehr gute und erholsame Nacht verbracht. Nach zwei Nächten im Zelt war das natürlich sehr angenehm. Heute ist erstmal ein Ruhetag </a:t>
            </a:r>
            <a:r>
              <a:rPr lang="de-DE" dirty="0" smtClean="0"/>
              <a:t>angesagt,  </a:t>
            </a:r>
            <a:r>
              <a:rPr lang="de-DE" dirty="0"/>
              <a:t>ich werde mal </a:t>
            </a:r>
            <a:r>
              <a:rPr lang="de-DE" dirty="0" smtClean="0"/>
              <a:t>versuchen, </a:t>
            </a:r>
            <a:r>
              <a:rPr lang="de-DE" dirty="0"/>
              <a:t>Einkäufe zu machen und mir den Ort anzusehen, bei 900 Einwohnern glaube ich ist das kein tagesfüllendes </a:t>
            </a:r>
            <a:r>
              <a:rPr lang="de-DE" dirty="0" smtClean="0"/>
              <a:t>Programm</a:t>
            </a:r>
            <a:endParaRPr lang="en-US" dirty="0"/>
          </a:p>
        </p:txBody>
      </p:sp>
    </p:spTree>
    <p:extLst>
      <p:ext uri="{BB962C8B-B14F-4D97-AF65-F5344CB8AC3E}">
        <p14:creationId xmlns:p14="http://schemas.microsoft.com/office/powerpoint/2010/main" val="13005971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588228"/>
            <a:ext cx="3096344" cy="5649084"/>
          </a:xfrm>
        </p:spPr>
        <p:txBody>
          <a:bodyPr>
            <a:normAutofit fontScale="25000" lnSpcReduction="20000"/>
          </a:bodyPr>
          <a:lstStyle/>
          <a:p>
            <a:pPr marL="0" indent="0">
              <a:buNone/>
            </a:pPr>
            <a:r>
              <a:rPr lang="de-DE" sz="7200" dirty="0" smtClean="0"/>
              <a:t>Aber </a:t>
            </a:r>
            <a:r>
              <a:rPr lang="de-DE" sz="7200" dirty="0"/>
              <a:t>wie man auf dem Bild </a:t>
            </a:r>
            <a:r>
              <a:rPr lang="de-DE" sz="7200" dirty="0" smtClean="0"/>
              <a:t>sieht, </a:t>
            </a:r>
            <a:r>
              <a:rPr lang="de-DE" sz="7200" dirty="0"/>
              <a:t>gibt es hier (links unten) einen Ledersessel und in dem werde ich ein wenig lesen, mich informieren und die Ruhe des Ruhetags genießen. </a:t>
            </a:r>
            <a:r>
              <a:rPr lang="de-DE" sz="7200" dirty="0" smtClean="0"/>
              <a:t>Eine </a:t>
            </a:r>
            <a:r>
              <a:rPr lang="de-DE" sz="7200" dirty="0"/>
              <a:t>Rundfahrt durch den Ort </a:t>
            </a:r>
            <a:r>
              <a:rPr lang="de-DE" sz="7200" dirty="0" smtClean="0"/>
              <a:t>war </a:t>
            </a:r>
            <a:r>
              <a:rPr lang="de-DE" sz="7200" dirty="0"/>
              <a:t>nicht so wahnsinnig </a:t>
            </a:r>
            <a:r>
              <a:rPr lang="de-DE" sz="7200" dirty="0" smtClean="0"/>
              <a:t>ergiebig: Also </a:t>
            </a:r>
            <a:r>
              <a:rPr lang="de-DE" sz="7200" dirty="0"/>
              <a:t>erstmal habe ich die alte Kirche </a:t>
            </a:r>
            <a:r>
              <a:rPr lang="de-DE" sz="7200" dirty="0" smtClean="0"/>
              <a:t>abgelichtet </a:t>
            </a:r>
            <a:r>
              <a:rPr lang="de-DE" sz="7200" dirty="0"/>
              <a:t>und dann die neue Kirche,  beide zu, Islands Orte sind eher </a:t>
            </a:r>
            <a:r>
              <a:rPr lang="de-DE" sz="7200" dirty="0" smtClean="0"/>
              <a:t>keine architektonischen </a:t>
            </a:r>
            <a:r>
              <a:rPr lang="de-DE" sz="7200" dirty="0"/>
              <a:t>Attraktionen. </a:t>
            </a:r>
            <a:endParaRPr lang="de-DE" sz="7200" dirty="0" smtClean="0"/>
          </a:p>
          <a:p>
            <a:pPr marL="0" indent="0">
              <a:buNone/>
            </a:pPr>
            <a:r>
              <a:rPr lang="de-DE" sz="7200" dirty="0" smtClean="0"/>
              <a:t>Dann </a:t>
            </a:r>
            <a:r>
              <a:rPr lang="de-DE" sz="7200" dirty="0"/>
              <a:t>war mein Suche nach einer Waschgelegenheit für meine Wäsche </a:t>
            </a:r>
            <a:r>
              <a:rPr lang="de-DE" sz="7200" dirty="0" smtClean="0"/>
              <a:t>erfolglos  Danach </a:t>
            </a:r>
            <a:r>
              <a:rPr lang="de-DE" sz="7200" dirty="0"/>
              <a:t>habe ich noch etwas eingekauft, Essen werde ich wieder heute Abend hier </a:t>
            </a:r>
            <a:r>
              <a:rPr lang="de-DE" sz="7200" dirty="0" smtClean="0"/>
              <a:t>im Restaurant einnehmen</a:t>
            </a:r>
            <a:r>
              <a:rPr lang="de-DE" sz="7200" dirty="0"/>
              <a:t>. Die Selbstbedienung-Restaurants </a:t>
            </a:r>
            <a:r>
              <a:rPr lang="de-DE" sz="7200" dirty="0" smtClean="0"/>
              <a:t>im </a:t>
            </a:r>
            <a:r>
              <a:rPr lang="de-DE" sz="7200" dirty="0"/>
              <a:t>Ort sind </a:t>
            </a:r>
            <a:r>
              <a:rPr lang="de-DE" sz="7200" dirty="0" smtClean="0"/>
              <a:t>kulinarisch </a:t>
            </a:r>
            <a:r>
              <a:rPr lang="de-DE" sz="7200" dirty="0"/>
              <a:t>eher sparsamer Natur. Ich höre ein bisschen Musik</a:t>
            </a:r>
            <a:r>
              <a:rPr lang="de-DE" sz="7200" dirty="0" smtClean="0"/>
              <a:t>: Townes </a:t>
            </a:r>
            <a:r>
              <a:rPr lang="de-DE" sz="7200" dirty="0"/>
              <a:t>van </a:t>
            </a:r>
            <a:r>
              <a:rPr lang="de-DE" sz="7200" dirty="0" err="1"/>
              <a:t>Zandt</a:t>
            </a:r>
            <a:r>
              <a:rPr lang="de-DE" sz="7200" dirty="0"/>
              <a:t> (alter Favorit)</a:t>
            </a:r>
            <a:endParaRPr lang="en-US" sz="7200" dirty="0"/>
          </a:p>
          <a:p>
            <a:endParaRPr lang="en-US" dirty="0"/>
          </a:p>
        </p:txBody>
      </p:sp>
      <p:sp>
        <p:nvSpPr>
          <p:cNvPr id="6" name="Title 1"/>
          <p:cNvSpPr txBox="1">
            <a:spLocks/>
          </p:cNvSpPr>
          <p:nvPr/>
        </p:nvSpPr>
        <p:spPr>
          <a:xfrm>
            <a:off x="0" y="26154"/>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18.-20.05.2024</a:t>
            </a:r>
            <a:endParaRPr lang="en-US" sz="24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0794" y="26154"/>
            <a:ext cx="3273523" cy="325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390" y="3358530"/>
            <a:ext cx="5070098" cy="3499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272" y="1639813"/>
            <a:ext cx="2690864" cy="3013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5621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62" y="-5680"/>
            <a:ext cx="3553026" cy="2282552"/>
          </a:xfrm>
        </p:spPr>
        <p:txBody>
          <a:bodyPr>
            <a:normAutofit lnSpcReduction="10000"/>
          </a:bodyPr>
          <a:lstStyle/>
          <a:p>
            <a:pPr marL="0" indent="0">
              <a:buNone/>
            </a:pPr>
            <a:r>
              <a:rPr lang="de-DE" sz="1800" dirty="0"/>
              <a:t>Noch </a:t>
            </a:r>
            <a:r>
              <a:rPr lang="de-DE" sz="1800" dirty="0" smtClean="0"/>
              <a:t>ein Bild </a:t>
            </a:r>
            <a:r>
              <a:rPr lang="de-DE" sz="1800" dirty="0"/>
              <a:t>als Nachtrag vom Weg zurück aus der Stadt. Der Fluss der hier in </a:t>
            </a:r>
            <a:r>
              <a:rPr lang="de-DE" sz="1800" dirty="0" err="1"/>
              <a:t>Blönduos</a:t>
            </a:r>
            <a:r>
              <a:rPr lang="de-DE" sz="1800" dirty="0"/>
              <a:t> ins Meer fließt und ein Blick beim Weg zurück auf den alten Teil vom Ort wenn man genau hinschaut sieht man links </a:t>
            </a:r>
            <a:r>
              <a:rPr lang="de-DE" sz="1800" dirty="0" smtClean="0"/>
              <a:t>die Kirchturmspitze </a:t>
            </a:r>
            <a:r>
              <a:rPr lang="de-DE" sz="1800" dirty="0"/>
              <a:t>und das Gästehaus ist eines dieser kleinen Häuschen</a:t>
            </a:r>
            <a:endParaRPr lang="en-US" sz="1800" dirty="0"/>
          </a:p>
        </p:txBody>
      </p:sp>
      <p:sp>
        <p:nvSpPr>
          <p:cNvPr id="4" name="Title 1"/>
          <p:cNvSpPr txBox="1">
            <a:spLocks/>
          </p:cNvSpPr>
          <p:nvPr/>
        </p:nvSpPr>
        <p:spPr>
          <a:xfrm>
            <a:off x="7035945" y="26154"/>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20.05.2024</a:t>
            </a:r>
            <a:endParaRPr lang="en-US" sz="24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4558" y="476672"/>
            <a:ext cx="5323946" cy="399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2460952"/>
            <a:ext cx="3635896" cy="3416320"/>
          </a:xfrm>
          <a:prstGeom prst="rect">
            <a:avLst/>
          </a:prstGeom>
          <a:noFill/>
        </p:spPr>
        <p:txBody>
          <a:bodyPr wrap="square" rtlCol="0">
            <a:spAutoFit/>
          </a:bodyPr>
          <a:lstStyle/>
          <a:p>
            <a:r>
              <a:rPr lang="de-DE" dirty="0" smtClean="0"/>
              <a:t>Jetzt </a:t>
            </a:r>
            <a:r>
              <a:rPr lang="de-DE" dirty="0"/>
              <a:t>noch ein paar Details/Fotos zu der heutigen Reise. War eigentlich eine sehr schöne Fahrt mit relativ wenig Steigung und hatte auch nicht so viel Wind</a:t>
            </a:r>
            <a:r>
              <a:rPr lang="de-DE" dirty="0" smtClean="0"/>
              <a:t>, sehr </a:t>
            </a:r>
            <a:r>
              <a:rPr lang="de-DE" dirty="0"/>
              <a:t>gutes Wetter im Verhältnis zu gestern. Gestern hat es ordentlich geregnet und sehr viel mehr Wind aber da hatte ich ja mal einen Ruhetag. Ich wollte eigentlich bis </a:t>
            </a:r>
            <a:r>
              <a:rPr lang="de-DE" dirty="0" err="1"/>
              <a:t>Laugarbakki</a:t>
            </a:r>
            <a:r>
              <a:rPr lang="de-DE" dirty="0"/>
              <a:t>, ein Ort in ungefähr 60 km bin dann aber abgebogen zu einem Ort der heißt </a:t>
            </a:r>
            <a:r>
              <a:rPr lang="de-DE" dirty="0" err="1" smtClean="0"/>
              <a:t>Hvammstangi</a:t>
            </a:r>
            <a:r>
              <a:rPr lang="de-DE" dirty="0" smtClean="0"/>
              <a:t>. </a:t>
            </a:r>
            <a:endParaRPr lang="en-US" dirty="0"/>
          </a:p>
        </p:txBody>
      </p:sp>
      <p:sp>
        <p:nvSpPr>
          <p:cNvPr id="7" name="TextBox 6"/>
          <p:cNvSpPr txBox="1"/>
          <p:nvPr/>
        </p:nvSpPr>
        <p:spPr>
          <a:xfrm>
            <a:off x="3620695" y="4499357"/>
            <a:ext cx="5544616" cy="2031325"/>
          </a:xfrm>
          <a:prstGeom prst="rect">
            <a:avLst/>
          </a:prstGeom>
          <a:noFill/>
        </p:spPr>
        <p:txBody>
          <a:bodyPr wrap="square" rtlCol="0">
            <a:spAutoFit/>
          </a:bodyPr>
          <a:lstStyle/>
          <a:p>
            <a:r>
              <a:rPr lang="de-DE" dirty="0" smtClean="0"/>
              <a:t>Dazwischen </a:t>
            </a:r>
            <a:r>
              <a:rPr lang="de-DE" dirty="0"/>
              <a:t>gab es einen sehr schönen Platz zum Picknick machen, habe meinen Lachsbrot gegessen, dass ich gestern gekauft habe einen Kaffee getrunken und fuhr dann weiter bis ich an die Kreuzung </a:t>
            </a:r>
            <a:r>
              <a:rPr lang="de-DE" dirty="0" smtClean="0"/>
              <a:t>kam, </a:t>
            </a:r>
            <a:r>
              <a:rPr lang="de-DE" dirty="0"/>
              <a:t>wo es nach rechts nach </a:t>
            </a:r>
            <a:r>
              <a:rPr lang="de-DE" dirty="0" err="1" smtClean="0"/>
              <a:t>Hvammstangi</a:t>
            </a:r>
            <a:r>
              <a:rPr lang="de-DE" dirty="0" smtClean="0"/>
              <a:t> ging.  </a:t>
            </a:r>
            <a:r>
              <a:rPr lang="de-DE" dirty="0"/>
              <a:t>Das ist ein </a:t>
            </a:r>
            <a:r>
              <a:rPr lang="de-DE" dirty="0" smtClean="0"/>
              <a:t>Ort, </a:t>
            </a:r>
            <a:r>
              <a:rPr lang="de-DE" dirty="0"/>
              <a:t>der an </a:t>
            </a:r>
            <a:r>
              <a:rPr lang="de-DE" dirty="0" smtClean="0"/>
              <a:t>einem </a:t>
            </a:r>
            <a:r>
              <a:rPr lang="de-DE" dirty="0"/>
              <a:t>Fjord </a:t>
            </a:r>
            <a:r>
              <a:rPr lang="de-DE" dirty="0" smtClean="0"/>
              <a:t>liegt, einen </a:t>
            </a:r>
            <a:r>
              <a:rPr lang="de-DE" dirty="0"/>
              <a:t>kleinen Hafen hat und relativ bevölkert ist für isländische Verhältnisse</a:t>
            </a:r>
            <a:r>
              <a:rPr lang="de-DE" dirty="0" smtClean="0"/>
              <a:t>.</a:t>
            </a:r>
            <a:endParaRPr lang="en-US" dirty="0"/>
          </a:p>
        </p:txBody>
      </p:sp>
    </p:spTree>
    <p:extLst>
      <p:ext uri="{BB962C8B-B14F-4D97-AF65-F5344CB8AC3E}">
        <p14:creationId xmlns:p14="http://schemas.microsoft.com/office/powerpoint/2010/main" val="39580941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035945" y="26154"/>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20.05.2024</a:t>
            </a:r>
            <a:endParaRPr lang="en-US" sz="24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92" y="-27384"/>
            <a:ext cx="4772232" cy="238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2107" y="2276872"/>
            <a:ext cx="791840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015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00808"/>
            <a:ext cx="9108504" cy="2034694"/>
          </a:xfrm>
        </p:spPr>
        <p:txBody>
          <a:bodyPr>
            <a:noAutofit/>
          </a:bodyPr>
          <a:lstStyle/>
          <a:p>
            <a:pPr marL="0" indent="0">
              <a:buNone/>
            </a:pPr>
            <a:r>
              <a:rPr lang="de-DE" sz="1800" dirty="0" smtClean="0"/>
              <a:t>Das gegenüber </a:t>
            </a:r>
            <a:r>
              <a:rPr lang="de-DE" sz="1800" dirty="0"/>
              <a:t>ist mein Fahrrad da sieht man so in die relativ schöne Ebene das ist ein flaches Tal, das relativ früh besiedelt wurde, </a:t>
            </a:r>
            <a:r>
              <a:rPr lang="de-DE" sz="1800" dirty="0" smtClean="0"/>
              <a:t>daher </a:t>
            </a:r>
            <a:r>
              <a:rPr lang="de-DE" sz="1800" dirty="0"/>
              <a:t>ja auch </a:t>
            </a:r>
            <a:r>
              <a:rPr lang="de-DE" sz="1800" dirty="0" smtClean="0"/>
              <a:t>die </a:t>
            </a:r>
            <a:r>
              <a:rPr lang="de-DE" sz="1800" dirty="0"/>
              <a:t>Christianisierung und hat für isländische Verhältnisse relativ viele Denkmäler. Nicht alle habe </a:t>
            </a:r>
            <a:r>
              <a:rPr lang="de-DE" sz="1800" dirty="0" smtClean="0"/>
              <a:t>ich mir angeschaut, </a:t>
            </a:r>
            <a:r>
              <a:rPr lang="de-DE" sz="1800" dirty="0"/>
              <a:t>den Ort der letzten Hinrichtung 1830 habe ich mir gespart. </a:t>
            </a:r>
            <a:endParaRPr lang="de-DE" sz="1800" dirty="0" smtClean="0"/>
          </a:p>
          <a:p>
            <a:pPr marL="0" indent="0">
              <a:buNone/>
            </a:pPr>
            <a:r>
              <a:rPr lang="de-DE" sz="1800" dirty="0" smtClean="0"/>
              <a:t>Danach </a:t>
            </a:r>
            <a:r>
              <a:rPr lang="de-DE" sz="1800" dirty="0"/>
              <a:t>machte ich eine Pause an einem sehr schönen Rastplatz </a:t>
            </a:r>
            <a:r>
              <a:rPr lang="de-DE" sz="1800" dirty="0" smtClean="0"/>
              <a:t>und </a:t>
            </a:r>
            <a:r>
              <a:rPr lang="de-DE" sz="1800" dirty="0"/>
              <a:t>da gab es einen richtigen Waschraum ich frage mich für wen, für Touristen ja nicht, denn alles ist verboten: Zelten und </a:t>
            </a:r>
            <a:r>
              <a:rPr lang="de-DE" sz="1800" dirty="0" smtClean="0"/>
              <a:t>Campieren </a:t>
            </a:r>
            <a:r>
              <a:rPr lang="de-DE" sz="1800" dirty="0"/>
              <a:t>und so weiter. </a:t>
            </a:r>
            <a:endParaRPr lang="de-DE" sz="1800" dirty="0" smtClean="0"/>
          </a:p>
        </p:txBody>
      </p:sp>
      <p:sp>
        <p:nvSpPr>
          <p:cNvPr id="4" name="Title 1"/>
          <p:cNvSpPr txBox="1">
            <a:spLocks/>
          </p:cNvSpPr>
          <p:nvPr/>
        </p:nvSpPr>
        <p:spPr>
          <a:xfrm>
            <a:off x="7035945" y="26154"/>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 </a:t>
            </a:r>
            <a:endParaRPr lang="en-US" sz="2400" dirty="0"/>
          </a:p>
        </p:txBody>
      </p:sp>
      <p:sp>
        <p:nvSpPr>
          <p:cNvPr id="5" name="Title 1"/>
          <p:cNvSpPr txBox="1">
            <a:spLocks/>
          </p:cNvSpPr>
          <p:nvPr/>
        </p:nvSpPr>
        <p:spPr>
          <a:xfrm>
            <a:off x="6873005" y="37173"/>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20.05.2024</a:t>
            </a:r>
            <a:endParaRPr lang="en-US" sz="2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7692"/>
            <a:ext cx="9144000" cy="2263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633472" y="3554362"/>
            <a:ext cx="6480720" cy="923330"/>
          </a:xfrm>
          <a:prstGeom prst="rect">
            <a:avLst/>
          </a:prstGeom>
          <a:noFill/>
        </p:spPr>
        <p:txBody>
          <a:bodyPr wrap="square" rtlCol="0">
            <a:spAutoFit/>
          </a:bodyPr>
          <a:lstStyle/>
          <a:p>
            <a:r>
              <a:rPr lang="de-DE" dirty="0"/>
              <a:t>Noch ein Panorama von dem Blick in diese relativ </a:t>
            </a:r>
            <a:r>
              <a:rPr lang="de-DE" dirty="0" smtClean="0"/>
              <a:t>flachen </a:t>
            </a:r>
            <a:r>
              <a:rPr lang="de-DE" dirty="0"/>
              <a:t>Ebene man kann das natürlich auch </a:t>
            </a:r>
            <a:r>
              <a:rPr lang="de-DE" dirty="0" smtClean="0"/>
              <a:t>fotomäßig </a:t>
            </a:r>
            <a:r>
              <a:rPr lang="de-DE" dirty="0"/>
              <a:t>nicht ganz gut </a:t>
            </a:r>
            <a:r>
              <a:rPr lang="de-DE" dirty="0" smtClean="0"/>
              <a:t>wiedergeben, </a:t>
            </a:r>
            <a:r>
              <a:rPr lang="de-DE" dirty="0"/>
              <a:t>aber </a:t>
            </a:r>
            <a:r>
              <a:rPr lang="de-DE" dirty="0" smtClean="0"/>
              <a:t>einen </a:t>
            </a:r>
            <a:r>
              <a:rPr lang="de-DE" dirty="0"/>
              <a:t>Versuch ist es wert</a:t>
            </a:r>
            <a:endParaRPr lang="en-US" dirty="0"/>
          </a:p>
        </p:txBody>
      </p:sp>
      <p:sp>
        <p:nvSpPr>
          <p:cNvPr id="7" name="TextBox 6"/>
          <p:cNvSpPr txBox="1"/>
          <p:nvPr/>
        </p:nvSpPr>
        <p:spPr>
          <a:xfrm>
            <a:off x="-36512" y="44624"/>
            <a:ext cx="7272808" cy="1754326"/>
          </a:xfrm>
          <a:prstGeom prst="rect">
            <a:avLst/>
          </a:prstGeom>
          <a:noFill/>
        </p:spPr>
        <p:txBody>
          <a:bodyPr wrap="square" rtlCol="0">
            <a:spAutoFit/>
          </a:bodyPr>
          <a:lstStyle/>
          <a:p>
            <a:r>
              <a:rPr lang="de-DE" dirty="0"/>
              <a:t>Jetzt noch ein paar Infos zu den Fotos. Das erste ist auf dem Weg und erstaunlicherweise gibt es hier auch Geschichte und zwar  981 wanderte hier ein Mönch </a:t>
            </a:r>
            <a:r>
              <a:rPr lang="de-DE" dirty="0" smtClean="0"/>
              <a:t>erfolgreich ein, </a:t>
            </a:r>
            <a:r>
              <a:rPr lang="de-DE" dirty="0"/>
              <a:t>wahrscheinlich aus </a:t>
            </a:r>
            <a:r>
              <a:rPr lang="de-DE" dirty="0" smtClean="0"/>
              <a:t>Irland und wurde Bischof und </a:t>
            </a:r>
            <a:r>
              <a:rPr lang="de-DE" dirty="0"/>
              <a:t>christianisierte das Land. Wesentlich hat das natürlich alles mit machtpolitischen Tendenzen zu tun aber in diesem Falle war </a:t>
            </a:r>
            <a:r>
              <a:rPr lang="de-DE" dirty="0" smtClean="0"/>
              <a:t>das Grund für einen </a:t>
            </a:r>
            <a:r>
              <a:rPr lang="de-DE" dirty="0"/>
              <a:t>Gedenkstein und </a:t>
            </a:r>
            <a:r>
              <a:rPr lang="de-DE" dirty="0" smtClean="0"/>
              <a:t>dazu </a:t>
            </a:r>
            <a:r>
              <a:rPr lang="de-DE" dirty="0"/>
              <a:t>eine ganz </a:t>
            </a:r>
            <a:r>
              <a:rPr lang="de-DE" dirty="0" smtClean="0"/>
              <a:t>interessante Erläuterung.</a:t>
            </a:r>
            <a:endParaRPr lang="de-DE" dirty="0"/>
          </a:p>
        </p:txBody>
      </p:sp>
    </p:spTree>
    <p:extLst>
      <p:ext uri="{BB962C8B-B14F-4D97-AF65-F5344CB8AC3E}">
        <p14:creationId xmlns:p14="http://schemas.microsoft.com/office/powerpoint/2010/main" val="35579655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2134"/>
            <a:ext cx="2843808" cy="943555"/>
          </a:xfrm>
        </p:spPr>
        <p:txBody>
          <a:bodyPr>
            <a:normAutofit/>
          </a:bodyPr>
          <a:lstStyle/>
          <a:p>
            <a:r>
              <a:rPr lang="de-DE" sz="1800" dirty="0" smtClean="0"/>
              <a:t>Video von der Fahrt nach </a:t>
            </a:r>
            <a:r>
              <a:rPr lang="de-DE" sz="1800" dirty="0" err="1" smtClean="0"/>
              <a:t>Hvammstangi</a:t>
            </a:r>
            <a:endParaRPr lang="de-DE" sz="1800" dirty="0"/>
          </a:p>
        </p:txBody>
      </p:sp>
      <p:sp>
        <p:nvSpPr>
          <p:cNvPr id="5" name="Title 1"/>
          <p:cNvSpPr txBox="1">
            <a:spLocks/>
          </p:cNvSpPr>
          <p:nvPr/>
        </p:nvSpPr>
        <p:spPr>
          <a:xfrm>
            <a:off x="6873005" y="37173"/>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20.05.2024</a:t>
            </a:r>
            <a:endParaRPr lang="en-US" sz="2400" dirty="0"/>
          </a:p>
        </p:txBody>
      </p:sp>
      <p:sp>
        <p:nvSpPr>
          <p:cNvPr id="10" name="TextBox 9"/>
          <p:cNvSpPr txBox="1"/>
          <p:nvPr/>
        </p:nvSpPr>
        <p:spPr>
          <a:xfrm>
            <a:off x="14608" y="1225689"/>
            <a:ext cx="2939186" cy="5355312"/>
          </a:xfrm>
          <a:prstGeom prst="rect">
            <a:avLst/>
          </a:prstGeom>
          <a:noFill/>
        </p:spPr>
        <p:txBody>
          <a:bodyPr wrap="square" rtlCol="0">
            <a:spAutoFit/>
          </a:bodyPr>
          <a:lstStyle/>
          <a:p>
            <a:r>
              <a:rPr lang="de-DE" dirty="0"/>
              <a:t>Dazwischen war ich noch </a:t>
            </a:r>
            <a:r>
              <a:rPr lang="de-DE" dirty="0" smtClean="0"/>
              <a:t>Essen </a:t>
            </a:r>
            <a:r>
              <a:rPr lang="de-DE" dirty="0"/>
              <a:t>im Restaurant und es war sehr gut, alle anderen Läden hatten leider heute zu, Ein Feiertag isländische Art. Konnte aber mir in der Tankstelle im fast </a:t>
            </a:r>
            <a:r>
              <a:rPr lang="de-DE" dirty="0" err="1"/>
              <a:t>food</a:t>
            </a:r>
            <a:r>
              <a:rPr lang="de-DE" dirty="0"/>
              <a:t> Restaurant von Omar und seiner isländischen </a:t>
            </a:r>
            <a:r>
              <a:rPr lang="de-DE" dirty="0" smtClean="0"/>
              <a:t>Partnerin, </a:t>
            </a:r>
            <a:r>
              <a:rPr lang="de-DE" dirty="0"/>
              <a:t>eine Tomate eine Zwiebel und Butter erwerben die ich nicht bezahlen durfte und habe damit für morgen genug Proviant. Saß dann sehr gemütlich im  gourmetmäßigen </a:t>
            </a:r>
            <a:r>
              <a:rPr lang="de-DE" dirty="0" smtClean="0"/>
              <a:t>Restaurant mit Blick </a:t>
            </a:r>
            <a:r>
              <a:rPr lang="de-DE" dirty="0"/>
              <a:t>auf den Fjord </a:t>
            </a:r>
            <a:r>
              <a:rPr lang="de-DE" dirty="0" smtClean="0"/>
              <a:t>(sehr </a:t>
            </a:r>
            <a:r>
              <a:rPr lang="de-DE" dirty="0"/>
              <a:t>gutes Essen, </a:t>
            </a:r>
            <a:r>
              <a:rPr lang="de-DE" dirty="0" smtClean="0"/>
              <a:t>Personal nur wie üblich, Ausländer)</a:t>
            </a:r>
            <a:endParaRPr lang="en-US" dirty="0"/>
          </a:p>
        </p:txBody>
      </p:sp>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3992106"/>
            <a:ext cx="4616208" cy="2827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2_Hvammstang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50036" y="476672"/>
            <a:ext cx="5621270" cy="3168352"/>
          </a:xfrm>
          <a:prstGeom prst="rect">
            <a:avLst/>
          </a:prstGeom>
        </p:spPr>
      </p:pic>
    </p:spTree>
    <p:extLst>
      <p:ext uri="{BB962C8B-B14F-4D97-AF65-F5344CB8AC3E}">
        <p14:creationId xmlns:p14="http://schemas.microsoft.com/office/powerpoint/2010/main" val="1232088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0"/>
            <a:ext cx="3096344" cy="5157192"/>
          </a:xfrm>
        </p:spPr>
        <p:txBody>
          <a:bodyPr>
            <a:noAutofit/>
          </a:bodyPr>
          <a:lstStyle/>
          <a:p>
            <a:pPr marL="0" indent="0">
              <a:buNone/>
            </a:pPr>
            <a:r>
              <a:rPr lang="de-DE" sz="1800" dirty="0"/>
              <a:t>Dann kam ich noch nach </a:t>
            </a:r>
            <a:r>
              <a:rPr lang="de-DE" sz="1800" dirty="0" err="1"/>
              <a:t>Hvammstangi</a:t>
            </a:r>
            <a:r>
              <a:rPr lang="de-DE" sz="1800" dirty="0"/>
              <a:t> und fand auch ziemlich neues </a:t>
            </a:r>
            <a:r>
              <a:rPr lang="de-DE" sz="1800" dirty="0" err="1"/>
              <a:t>Hostel</a:t>
            </a:r>
            <a:r>
              <a:rPr lang="de-DE" sz="1800" dirty="0"/>
              <a:t>, </a:t>
            </a:r>
            <a:r>
              <a:rPr lang="de-DE" sz="1800" dirty="0" smtClean="0"/>
              <a:t>im </a:t>
            </a:r>
            <a:r>
              <a:rPr lang="de-DE" sz="1800" dirty="0"/>
              <a:t>nächsten Bild, aber von der Architektur in Island habe ich ja schon berichtet. Innen ist es dagegen sehr gemütlich und ganz </a:t>
            </a:r>
            <a:r>
              <a:rPr lang="de-DE" sz="1800" dirty="0" err="1" smtClean="0"/>
              <a:t>cosy</a:t>
            </a:r>
            <a:r>
              <a:rPr lang="de-DE" sz="1800" dirty="0" smtClean="0"/>
              <a:t>. </a:t>
            </a:r>
            <a:r>
              <a:rPr lang="de-DE" sz="1800" dirty="0"/>
              <a:t>Anzumelden und Einzuziehen war nicht ganz einfach alles nur </a:t>
            </a:r>
            <a:r>
              <a:rPr lang="de-DE" sz="1800" dirty="0" smtClean="0"/>
              <a:t>per </a:t>
            </a:r>
            <a:r>
              <a:rPr lang="de-DE" sz="1800" dirty="0"/>
              <a:t>Internet, </a:t>
            </a:r>
            <a:r>
              <a:rPr lang="de-DE" sz="1800" dirty="0" smtClean="0"/>
              <a:t>es ist ein </a:t>
            </a:r>
            <a:r>
              <a:rPr lang="de-DE" sz="1800" dirty="0"/>
              <a:t>Land ohne </a:t>
            </a:r>
            <a:r>
              <a:rPr lang="de-DE" sz="1800" dirty="0" smtClean="0"/>
              <a:t>Menschen, </a:t>
            </a:r>
            <a:r>
              <a:rPr lang="de-DE" sz="1800" dirty="0"/>
              <a:t>hat man manchmal das Gefühl, die Touristen sind allerdings relativ zahlreich. Jetzt sitze ich und wasche meine </a:t>
            </a:r>
            <a:r>
              <a:rPr lang="de-DE" sz="1800" dirty="0" smtClean="0"/>
              <a:t>Wäsche, </a:t>
            </a:r>
            <a:r>
              <a:rPr lang="de-DE" sz="1800" dirty="0"/>
              <a:t>alles ohne Menschenkontakt, denn die Rezeption gab es nur über Internet, </a:t>
            </a:r>
            <a:r>
              <a:rPr lang="de-DE" sz="1800" dirty="0" smtClean="0"/>
              <a:t>mit Telefon konnte ich allerdings </a:t>
            </a:r>
            <a:r>
              <a:rPr lang="de-DE" sz="1800" dirty="0"/>
              <a:t>meinen Aufenthalt </a:t>
            </a:r>
            <a:r>
              <a:rPr lang="de-DE" sz="1800" dirty="0" smtClean="0"/>
              <a:t>bezahlen. </a:t>
            </a:r>
          </a:p>
        </p:txBody>
      </p:sp>
      <p:sp>
        <p:nvSpPr>
          <p:cNvPr id="4" name="Title 1"/>
          <p:cNvSpPr txBox="1">
            <a:spLocks/>
          </p:cNvSpPr>
          <p:nvPr/>
        </p:nvSpPr>
        <p:spPr>
          <a:xfrm>
            <a:off x="6873005" y="37173"/>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20.05.2024</a:t>
            </a:r>
            <a:endParaRPr lang="en-US" sz="24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4066" y="599247"/>
            <a:ext cx="5693119" cy="2397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4510" y="3429000"/>
            <a:ext cx="5920743" cy="3339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1458683" y="5788084"/>
            <a:ext cx="1673157" cy="9721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800" dirty="0" smtClean="0"/>
              <a:t>.. und Sonnen-untergang in </a:t>
            </a:r>
          </a:p>
          <a:p>
            <a:r>
              <a:rPr lang="de-DE" sz="1800" dirty="0" smtClean="0"/>
              <a:t> </a:t>
            </a:r>
            <a:r>
              <a:rPr lang="de-DE" sz="1800" dirty="0" err="1" smtClean="0"/>
              <a:t>Hvammstangi</a:t>
            </a:r>
            <a:endParaRPr lang="de-DE" sz="1800" dirty="0"/>
          </a:p>
        </p:txBody>
      </p:sp>
    </p:spTree>
    <p:extLst>
      <p:ext uri="{BB962C8B-B14F-4D97-AF65-F5344CB8AC3E}">
        <p14:creationId xmlns:p14="http://schemas.microsoft.com/office/powerpoint/2010/main" val="39679665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32012"/>
            <a:ext cx="3456385" cy="6825988"/>
          </a:xfrm>
        </p:spPr>
        <p:txBody>
          <a:bodyPr>
            <a:noAutofit/>
          </a:bodyPr>
          <a:lstStyle/>
          <a:p>
            <a:pPr marL="0" indent="0">
              <a:buNone/>
            </a:pPr>
            <a:r>
              <a:rPr lang="en-US" sz="1800" dirty="0" smtClean="0"/>
              <a:t>Bin in </a:t>
            </a:r>
            <a:r>
              <a:rPr lang="en-US" sz="1800" dirty="0" err="1" smtClean="0"/>
              <a:t>Bordeyri</a:t>
            </a:r>
            <a:r>
              <a:rPr lang="en-US" sz="1800" dirty="0" smtClean="0"/>
              <a:t> und </a:t>
            </a:r>
            <a:r>
              <a:rPr lang="de-DE" sz="1800" dirty="0"/>
              <a:t>bin ich nicht sehr weit gefahren gerade mal gute 25 </a:t>
            </a:r>
            <a:r>
              <a:rPr lang="de-DE" sz="1800" dirty="0" smtClean="0"/>
              <a:t>km, </a:t>
            </a:r>
            <a:r>
              <a:rPr lang="de-DE" sz="1800" dirty="0"/>
              <a:t>liege jetzt bei </a:t>
            </a:r>
            <a:r>
              <a:rPr lang="de-DE" sz="1800" dirty="0" smtClean="0"/>
              <a:t>etwa</a:t>
            </a:r>
            <a:r>
              <a:rPr lang="en-US" sz="1800" dirty="0" smtClean="0"/>
              <a:t> </a:t>
            </a:r>
            <a:r>
              <a:rPr lang="de-DE" sz="1800" dirty="0" smtClean="0"/>
              <a:t>1310</a:t>
            </a:r>
            <a:r>
              <a:rPr lang="de-DE" sz="1800" dirty="0"/>
              <a:t> km </a:t>
            </a:r>
            <a:r>
              <a:rPr lang="de-DE" sz="1800" dirty="0" smtClean="0"/>
              <a:t>und das </a:t>
            </a:r>
            <a:r>
              <a:rPr lang="de-DE" sz="1800" dirty="0"/>
              <a:t>kam folgendermaßen. Ich hatte einen ganz guten Start, Wetter war gut, der Wind </a:t>
            </a:r>
            <a:r>
              <a:rPr lang="de-DE" sz="1800" dirty="0" smtClean="0"/>
              <a:t>hielt </a:t>
            </a:r>
            <a:r>
              <a:rPr lang="de-DE" sz="1800" dirty="0"/>
              <a:t>sich in </a:t>
            </a:r>
            <a:r>
              <a:rPr lang="de-DE" sz="1800" dirty="0" smtClean="0"/>
              <a:t>Grenzen, </a:t>
            </a:r>
            <a:r>
              <a:rPr lang="de-DE" sz="1800" dirty="0"/>
              <a:t>bin allerdings etwas später losgefahren weil ich noch einkaufen wollte und kann auf die Hauptstraße R1 und dann ging es wieder </a:t>
            </a:r>
            <a:r>
              <a:rPr lang="de-DE" sz="1800" dirty="0" smtClean="0"/>
              <a:t>bergauf aber meistens </a:t>
            </a:r>
            <a:r>
              <a:rPr lang="de-DE" sz="1800" dirty="0"/>
              <a:t>konnte ich </a:t>
            </a:r>
            <a:r>
              <a:rPr lang="de-DE" sz="1800" dirty="0" smtClean="0"/>
              <a:t>gut fahren. </a:t>
            </a:r>
          </a:p>
          <a:p>
            <a:pPr marL="0" indent="0">
              <a:buNone/>
            </a:pPr>
            <a:r>
              <a:rPr lang="de-DE" sz="1800" dirty="0" smtClean="0"/>
              <a:t>Nebenbei </a:t>
            </a:r>
            <a:r>
              <a:rPr lang="de-DE" sz="1800" dirty="0"/>
              <a:t>hatte ich </a:t>
            </a:r>
            <a:r>
              <a:rPr lang="de-DE" sz="1800" dirty="0" smtClean="0"/>
              <a:t>keinen </a:t>
            </a:r>
            <a:r>
              <a:rPr lang="de-DE" sz="1800" dirty="0"/>
              <a:t>besonders guten Magen und dachte mir schon </a:t>
            </a:r>
            <a:r>
              <a:rPr lang="de-DE" sz="1800" dirty="0" smtClean="0"/>
              <a:t>na, </a:t>
            </a:r>
            <a:r>
              <a:rPr lang="de-DE" sz="1800" dirty="0"/>
              <a:t>heute 6-8 </a:t>
            </a:r>
            <a:r>
              <a:rPr lang="de-DE" sz="1800" dirty="0" smtClean="0"/>
              <a:t>Stunden, </a:t>
            </a:r>
            <a:r>
              <a:rPr lang="de-DE" sz="1800" dirty="0"/>
              <a:t>das wird </a:t>
            </a:r>
            <a:r>
              <a:rPr lang="de-DE" sz="1800" dirty="0" smtClean="0"/>
              <a:t>mir wahrscheinlich </a:t>
            </a:r>
            <a:r>
              <a:rPr lang="de-DE" sz="1800" dirty="0"/>
              <a:t>schwer fallen. Dann </a:t>
            </a:r>
            <a:r>
              <a:rPr lang="de-DE" sz="1800" dirty="0" smtClean="0"/>
              <a:t>kam ich </a:t>
            </a:r>
            <a:r>
              <a:rPr lang="de-DE" sz="1800" dirty="0"/>
              <a:t>an einer </a:t>
            </a:r>
            <a:r>
              <a:rPr lang="de-DE" sz="1800" dirty="0" smtClean="0"/>
              <a:t>Abzweigung, </a:t>
            </a:r>
            <a:r>
              <a:rPr lang="de-DE" sz="1800" dirty="0"/>
              <a:t>da </a:t>
            </a:r>
            <a:r>
              <a:rPr lang="de-DE" sz="1800" dirty="0" smtClean="0"/>
              <a:t>war ein </a:t>
            </a:r>
            <a:r>
              <a:rPr lang="de-DE" sz="1800" dirty="0"/>
              <a:t>Museum </a:t>
            </a:r>
            <a:r>
              <a:rPr lang="de-DE" sz="1800" dirty="0" smtClean="0"/>
              <a:t>angekündigt und </a:t>
            </a:r>
            <a:r>
              <a:rPr lang="de-DE" sz="1800" dirty="0"/>
              <a:t>dachte </a:t>
            </a:r>
            <a:r>
              <a:rPr lang="de-DE" sz="1800" dirty="0" smtClean="0"/>
              <a:t>mir, das ist ein guter Zeitpunkt, kann man dort mal </a:t>
            </a:r>
            <a:r>
              <a:rPr lang="de-DE" sz="1800" dirty="0"/>
              <a:t>schauen und sicher gibt's einen Kaffee </a:t>
            </a:r>
            <a:r>
              <a:rPr lang="de-DE" sz="1800" dirty="0" smtClean="0"/>
              <a:t>und </a:t>
            </a:r>
            <a:r>
              <a:rPr lang="de-DE" sz="1800" dirty="0"/>
              <a:t>dann sehen wir weiter. </a:t>
            </a:r>
            <a:endParaRPr lang="de-DE" sz="1800" dirty="0" smtClean="0"/>
          </a:p>
        </p:txBody>
      </p:sp>
      <p:sp>
        <p:nvSpPr>
          <p:cNvPr id="4" name="Title 1"/>
          <p:cNvSpPr txBox="1">
            <a:spLocks/>
          </p:cNvSpPr>
          <p:nvPr/>
        </p:nvSpPr>
        <p:spPr>
          <a:xfrm>
            <a:off x="6873005" y="37173"/>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21./22.05.2024</a:t>
            </a:r>
            <a:endParaRPr lang="en-US" sz="24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1" y="599247"/>
            <a:ext cx="4990007" cy="421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4161244"/>
            <a:ext cx="3277493" cy="268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46141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3140968"/>
            <a:ext cx="9036496" cy="3240360"/>
          </a:xfrm>
        </p:spPr>
        <p:txBody>
          <a:bodyPr>
            <a:noAutofit/>
          </a:bodyPr>
          <a:lstStyle/>
          <a:p>
            <a:pPr marL="0" indent="0">
              <a:buNone/>
            </a:pPr>
            <a:r>
              <a:rPr lang="de-DE" sz="1800" dirty="0"/>
              <a:t>Dort angekommen war das Museum wirklich ganz nett und gab einen Einblick in die Historie und gleichzeitig gab es einen gratis Kaffee also alles okay und es stellte sich heraus, es gibt auch einen Campingplatz. Ich machte mich dann auch auf den Weg zu dem Campingplatz und sah dann nicht nur hübsche </a:t>
            </a:r>
            <a:r>
              <a:rPr lang="de-DE" sz="1800" dirty="0" smtClean="0"/>
              <a:t>Vögel, die </a:t>
            </a:r>
            <a:r>
              <a:rPr lang="de-DE" sz="1800" dirty="0"/>
              <a:t>abgebildet sind sondern auch ein tolles Szenerie am Fjord und ein heißes Schwimmbad</a:t>
            </a:r>
            <a:r>
              <a:rPr lang="de-DE" sz="1800" dirty="0" smtClean="0"/>
              <a:t>.</a:t>
            </a:r>
          </a:p>
          <a:p>
            <a:pPr marL="0" indent="0">
              <a:buNone/>
            </a:pPr>
            <a:r>
              <a:rPr lang="de-DE" sz="1800" dirty="0"/>
              <a:t>Nachdem ich mit einer </a:t>
            </a:r>
            <a:r>
              <a:rPr lang="de-DE" sz="1800" dirty="0" smtClean="0"/>
              <a:t>Angestellten, </a:t>
            </a:r>
            <a:r>
              <a:rPr lang="de-DE" sz="1800" dirty="0"/>
              <a:t>einer Schweizerin, ins Gespräch gekommen war und bezahlt </a:t>
            </a:r>
            <a:r>
              <a:rPr lang="de-DE" sz="1800" dirty="0" smtClean="0"/>
              <a:t>hatte, </a:t>
            </a:r>
            <a:r>
              <a:rPr lang="de-DE" sz="1800" dirty="0"/>
              <a:t>stellte sich heraus dass das der Campingplatz war und das </a:t>
            </a:r>
            <a:r>
              <a:rPr lang="de-DE" sz="1800" dirty="0" err="1"/>
              <a:t>Hostel</a:t>
            </a:r>
            <a:r>
              <a:rPr lang="de-DE" sz="1800" dirty="0"/>
              <a:t> gleich nebenan. </a:t>
            </a:r>
            <a:r>
              <a:rPr lang="de-DE" sz="1800" dirty="0" smtClean="0"/>
              <a:t>Daes aber einen </a:t>
            </a:r>
            <a:r>
              <a:rPr lang="de-DE" sz="1800" dirty="0"/>
              <a:t>sehr netten Aufenthaltsraum gibt </a:t>
            </a:r>
            <a:r>
              <a:rPr lang="de-DE" sz="1800" dirty="0" smtClean="0"/>
              <a:t>und eine </a:t>
            </a:r>
            <a:r>
              <a:rPr lang="de-DE" sz="1800" dirty="0"/>
              <a:t>Kochmöglichkeit, Klo und </a:t>
            </a:r>
            <a:r>
              <a:rPr lang="de-DE" sz="1800" dirty="0" smtClean="0"/>
              <a:t>Dusche hatte, </a:t>
            </a:r>
            <a:r>
              <a:rPr lang="de-DE" sz="1800" dirty="0"/>
              <a:t>beschloss ich doch, auf dem Campingplatz zu </a:t>
            </a:r>
            <a:r>
              <a:rPr lang="de-DE" sz="1800" dirty="0" smtClean="0"/>
              <a:t>bleiben, </a:t>
            </a:r>
            <a:r>
              <a:rPr lang="de-DE" sz="1800" dirty="0"/>
              <a:t>mein Zelt nur zum Schlafen zu richten und mir vorher was </a:t>
            </a:r>
            <a:r>
              <a:rPr lang="de-DE" sz="1800" dirty="0" smtClean="0"/>
              <a:t>zu </a:t>
            </a:r>
            <a:r>
              <a:rPr lang="de-DE" sz="1800" dirty="0"/>
              <a:t>kochen. </a:t>
            </a:r>
            <a:endParaRPr lang="de-DE" sz="1800" dirty="0" smtClean="0"/>
          </a:p>
          <a:p>
            <a:pPr marL="0" indent="0">
              <a:buNone/>
            </a:pPr>
            <a:r>
              <a:rPr lang="de-DE" sz="1800" dirty="0" smtClean="0"/>
              <a:t>So </a:t>
            </a:r>
            <a:r>
              <a:rPr lang="de-DE" sz="1800" dirty="0"/>
              <a:t>saß ich natürlich auch schon im Pool (40 Grad), dass andere Leute das zwei Stunden aushalten ist mir zwar nicht ganz verständlich, meine Hände sind nach 15 Minuten ziemlich durchgeweicht, aber ok. Ja und dann sind noch ein paar Fotos von dem </a:t>
            </a:r>
            <a:r>
              <a:rPr lang="de-DE" sz="1800" dirty="0" smtClean="0"/>
              <a:t>Museum.</a:t>
            </a:r>
            <a:endParaRPr lang="en-US" sz="18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6696744" cy="314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873005" y="37173"/>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21./22.05.2024</a:t>
            </a:r>
            <a:endParaRPr lang="en-US" sz="2400" dirty="0"/>
          </a:p>
        </p:txBody>
      </p:sp>
    </p:spTree>
    <p:extLst>
      <p:ext uri="{BB962C8B-B14F-4D97-AF65-F5344CB8AC3E}">
        <p14:creationId xmlns:p14="http://schemas.microsoft.com/office/powerpoint/2010/main" val="3701450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764704"/>
            <a:ext cx="6984776" cy="504056"/>
          </a:xfrm>
        </p:spPr>
        <p:txBody>
          <a:bodyPr>
            <a:normAutofit/>
          </a:bodyPr>
          <a:lstStyle/>
          <a:p>
            <a:pPr marL="0" indent="0">
              <a:buNone/>
            </a:pPr>
            <a:r>
              <a:rPr lang="de-DE" sz="2200" dirty="0" smtClean="0"/>
              <a:t>Die Kirche von </a:t>
            </a:r>
            <a:r>
              <a:rPr lang="de-DE" sz="2200" dirty="0" err="1" smtClean="0"/>
              <a:t>Kliplev</a:t>
            </a:r>
            <a:r>
              <a:rPr lang="de-DE" sz="2200" dirty="0" smtClean="0"/>
              <a:t> und das sehr schöne Haus davor</a:t>
            </a:r>
            <a:endParaRPr lang="en-US" sz="2200" dirty="0"/>
          </a:p>
        </p:txBody>
      </p:sp>
      <p:sp>
        <p:nvSpPr>
          <p:cNvPr id="4" name="Title 1"/>
          <p:cNvSpPr txBox="1">
            <a:spLocks noGrp="1"/>
          </p:cNvSpPr>
          <p:nvPr>
            <p:ph type="title"/>
          </p:nvPr>
        </p:nvSpPr>
        <p:spPr>
          <a:xfrm>
            <a:off x="457200" y="274638"/>
            <a:ext cx="8229600" cy="4900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22.04.2024</a:t>
            </a:r>
            <a:endParaRPr lang="en-US" sz="24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124744"/>
            <a:ext cx="3763778"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2"/>
            <a:ext cx="5942572" cy="343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33809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73005" y="37173"/>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21./22.05.2024</a:t>
            </a:r>
            <a:endParaRPr lang="en-US" sz="2400"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3025"/>
            <a:ext cx="4559828" cy="306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3068960"/>
            <a:ext cx="5328724" cy="376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807395"/>
            <a:ext cx="397679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507" y="1556792"/>
            <a:ext cx="5005245"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7292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2" y="548680"/>
            <a:ext cx="8920953" cy="3926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890671" y="29095"/>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21./22.05.2024</a:t>
            </a:r>
            <a:endParaRPr lang="en-US" sz="2400" dirty="0"/>
          </a:p>
        </p:txBody>
      </p:sp>
      <p:sp>
        <p:nvSpPr>
          <p:cNvPr id="4" name="TextBox 3"/>
          <p:cNvSpPr txBox="1"/>
          <p:nvPr/>
        </p:nvSpPr>
        <p:spPr>
          <a:xfrm>
            <a:off x="35496" y="4904000"/>
            <a:ext cx="8856984" cy="1477328"/>
          </a:xfrm>
          <a:prstGeom prst="rect">
            <a:avLst/>
          </a:prstGeom>
          <a:noFill/>
        </p:spPr>
        <p:txBody>
          <a:bodyPr wrap="square" rtlCol="0">
            <a:spAutoFit/>
          </a:bodyPr>
          <a:lstStyle/>
          <a:p>
            <a:r>
              <a:rPr lang="de-DE" dirty="0"/>
              <a:t>Da gab's schon einsamere </a:t>
            </a:r>
            <a:r>
              <a:rPr lang="de-DE" dirty="0" smtClean="0"/>
              <a:t>Plätze, das ist so ein typischer Campingplatz für die Reisenden mit </a:t>
            </a:r>
            <a:r>
              <a:rPr lang="de-DE" dirty="0" err="1" smtClean="0"/>
              <a:t>Campmobilen</a:t>
            </a:r>
            <a:r>
              <a:rPr lang="de-DE" dirty="0" smtClean="0"/>
              <a:t> oder auch nur mit Auto und Zelt, </a:t>
            </a:r>
            <a:r>
              <a:rPr lang="de-DE" dirty="0"/>
              <a:t>aber dafür sitzt man im Warmen (die meisten in geheizten </a:t>
            </a:r>
            <a:r>
              <a:rPr lang="de-DE" dirty="0" smtClean="0"/>
              <a:t>Campern, </a:t>
            </a:r>
            <a:r>
              <a:rPr lang="de-DE" dirty="0"/>
              <a:t>nur die 5 Franzosen in 3 Zelten kochen auch </a:t>
            </a:r>
            <a:r>
              <a:rPr lang="de-DE" dirty="0" smtClean="0"/>
              <a:t>hier). Die Franzosen warnten mich auch noch, als der Wind drohte mein Zelt in den Himmel zu verabschieden (habe ich dann besser befestigt)</a:t>
            </a:r>
            <a:endParaRPr lang="en-US" dirty="0"/>
          </a:p>
        </p:txBody>
      </p:sp>
    </p:spTree>
    <p:extLst>
      <p:ext uri="{BB962C8B-B14F-4D97-AF65-F5344CB8AC3E}">
        <p14:creationId xmlns:p14="http://schemas.microsoft.com/office/powerpoint/2010/main" val="20472068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3848" y="476672"/>
            <a:ext cx="5989902" cy="2592288"/>
          </a:xfrm>
        </p:spPr>
        <p:txBody>
          <a:bodyPr>
            <a:noAutofit/>
          </a:bodyPr>
          <a:lstStyle/>
          <a:p>
            <a:pPr marL="0" indent="0">
              <a:buNone/>
            </a:pPr>
            <a:r>
              <a:rPr lang="de-DE" sz="1800" dirty="0" smtClean="0"/>
              <a:t>Noch </a:t>
            </a:r>
            <a:r>
              <a:rPr lang="de-DE" sz="1800" dirty="0"/>
              <a:t>ein bisschen mehr vom heutigen Tage, </a:t>
            </a:r>
            <a:r>
              <a:rPr lang="de-DE" sz="1800" dirty="0" smtClean="0"/>
              <a:t>das </a:t>
            </a:r>
            <a:r>
              <a:rPr lang="de-DE" sz="1800" dirty="0"/>
              <a:t>ich eigentlich zu diesem Foto </a:t>
            </a:r>
            <a:r>
              <a:rPr lang="de-DE" sz="1800" dirty="0" smtClean="0"/>
              <a:t>ergänzen wollte: Heute </a:t>
            </a:r>
            <a:r>
              <a:rPr lang="de-DE" sz="1800" dirty="0"/>
              <a:t>scheint irgendwie ein besonderer Glückstag zu sein. Es ging los mit der Tatsache, dass ich gestern auf dem Campingplatz war und nicht weiter gefahren </a:t>
            </a:r>
            <a:r>
              <a:rPr lang="de-DE" sz="1800" dirty="0" smtClean="0"/>
              <a:t>bin, denn </a:t>
            </a:r>
            <a:r>
              <a:rPr lang="de-DE" sz="1800" dirty="0"/>
              <a:t>die Tour </a:t>
            </a:r>
            <a:r>
              <a:rPr lang="de-DE" sz="1800" dirty="0" smtClean="0"/>
              <a:t>heute, </a:t>
            </a:r>
            <a:r>
              <a:rPr lang="de-DE" sz="1800" dirty="0"/>
              <a:t>vor der ich schon vorher Respekt hatte, war wirklich ein ziemlicher Hammer. Aber als nächstes kam ich zu einer </a:t>
            </a:r>
            <a:r>
              <a:rPr lang="de-DE" sz="1800" dirty="0" smtClean="0"/>
              <a:t>Tankstelle, </a:t>
            </a:r>
            <a:r>
              <a:rPr lang="de-DE" sz="1800" dirty="0"/>
              <a:t>was ja hier sehr ungewöhnlich ist und auf der Tankstelle gab es Kaffee und ein Schokocroissant und man </a:t>
            </a:r>
            <a:r>
              <a:rPr lang="de-DE" sz="1800" dirty="0" smtClean="0"/>
              <a:t>staune: </a:t>
            </a:r>
            <a:r>
              <a:rPr lang="de-DE" sz="1800" dirty="0"/>
              <a:t>Bier. </a:t>
            </a:r>
            <a:endParaRPr lang="en-US" sz="1800" dirty="0"/>
          </a:p>
        </p:txBody>
      </p:sp>
      <p:sp>
        <p:nvSpPr>
          <p:cNvPr id="4" name="Title 1"/>
          <p:cNvSpPr txBox="1">
            <a:spLocks/>
          </p:cNvSpPr>
          <p:nvPr/>
        </p:nvSpPr>
        <p:spPr>
          <a:xfrm>
            <a:off x="6890671" y="29095"/>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22.05.2024</a:t>
            </a:r>
            <a:endParaRPr lang="en-US" sz="2400"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0"/>
            <a:ext cx="3015061"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5212" y="2924944"/>
            <a:ext cx="9015415" cy="4247317"/>
          </a:xfrm>
          <a:prstGeom prst="rect">
            <a:avLst/>
          </a:prstGeom>
          <a:noFill/>
        </p:spPr>
        <p:txBody>
          <a:bodyPr wrap="square" rtlCol="0">
            <a:spAutoFit/>
          </a:bodyPr>
          <a:lstStyle/>
          <a:p>
            <a:r>
              <a:rPr lang="de-DE" dirty="0"/>
              <a:t>Ich wollte natürlich ein paar für heute Abend mitnehmen, geht leider </a:t>
            </a:r>
            <a:r>
              <a:rPr lang="de-DE" dirty="0" smtClean="0"/>
              <a:t>nicht, </a:t>
            </a:r>
            <a:r>
              <a:rPr lang="de-DE" dirty="0"/>
              <a:t>muss hier konsumiert werden: also ich fülle drei kleine Fläschchen in meine Metall Wasserflasche und schon war das Problem gelöst. </a:t>
            </a:r>
            <a:endParaRPr lang="en-US" dirty="0"/>
          </a:p>
          <a:p>
            <a:r>
              <a:rPr lang="de-DE" dirty="0" smtClean="0"/>
              <a:t>Das </a:t>
            </a:r>
            <a:r>
              <a:rPr lang="de-DE" dirty="0"/>
              <a:t>nächste Glück beim Raufschieben, also das Schieben war diesmal wirklich heftig, ich habe drei Stunden </a:t>
            </a:r>
            <a:r>
              <a:rPr lang="de-DE" dirty="0" smtClean="0"/>
              <a:t>geschoben, </a:t>
            </a:r>
            <a:r>
              <a:rPr lang="de-DE" dirty="0"/>
              <a:t>hielt ich an einem Verschnaufpausen Platz und dort hielt zufällig auch eine deutsche </a:t>
            </a:r>
            <a:r>
              <a:rPr lang="de-DE" dirty="0" smtClean="0"/>
              <a:t>Camperin, </a:t>
            </a:r>
            <a:r>
              <a:rPr lang="de-DE" dirty="0"/>
              <a:t>alleine im Auto und als sie mich </a:t>
            </a:r>
            <a:r>
              <a:rPr lang="de-DE" dirty="0" smtClean="0"/>
              <a:t>sah, </a:t>
            </a:r>
            <a:r>
              <a:rPr lang="de-DE" dirty="0"/>
              <a:t>kam sie zu mir und schenkte mir eine Packung </a:t>
            </a:r>
            <a:r>
              <a:rPr lang="de-DE" dirty="0" err="1"/>
              <a:t>Snickers</a:t>
            </a:r>
            <a:r>
              <a:rPr lang="de-DE" dirty="0"/>
              <a:t>, die auf dem Foto zu sehen ist. </a:t>
            </a:r>
            <a:r>
              <a:rPr lang="de-DE" dirty="0" smtClean="0"/>
              <a:t>Das </a:t>
            </a:r>
            <a:r>
              <a:rPr lang="de-DE" dirty="0"/>
              <a:t>nächste große Glück, dann als ich eine Stunde weiter geschoben habe, hält ein Kombi mit einem großen Pferde-Lastwagen und </a:t>
            </a:r>
            <a:r>
              <a:rPr lang="de-DE" dirty="0" smtClean="0"/>
              <a:t>fragt, </a:t>
            </a:r>
            <a:r>
              <a:rPr lang="de-DE" dirty="0"/>
              <a:t>ob ich mitfahren möchte. Natürlich wollte ich mitfahren und 15 Minuten später ungefähr 15 km weiter steige ich wieder aus und habe zwei Stunden schieben und etliche Höhenmeter gespart.</a:t>
            </a:r>
          </a:p>
          <a:p>
            <a:r>
              <a:rPr lang="de-DE" dirty="0"/>
              <a:t>Das nächste Glück als ich schließlich wieder nach 50 km in etwas flacherem Gelände ist da ich ein Wäldchen, wo ich mein Zelt aufbauen </a:t>
            </a:r>
            <a:r>
              <a:rPr lang="de-DE" dirty="0" smtClean="0"/>
              <a:t>kann, </a:t>
            </a:r>
            <a:r>
              <a:rPr lang="de-DE" dirty="0"/>
              <a:t>ein Kiefernwald, habe ich noch nie gesehen hier in Island und ist natürlich ideal weil windgeschützt und weicher Boden. </a:t>
            </a:r>
            <a:endParaRPr lang="en-US" dirty="0"/>
          </a:p>
          <a:p>
            <a:endParaRPr lang="en-US" dirty="0"/>
          </a:p>
        </p:txBody>
      </p:sp>
    </p:spTree>
    <p:extLst>
      <p:ext uri="{BB962C8B-B14F-4D97-AF65-F5344CB8AC3E}">
        <p14:creationId xmlns:p14="http://schemas.microsoft.com/office/powerpoint/2010/main" val="24494943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116632"/>
            <a:ext cx="7272808" cy="6624736"/>
          </a:xfrm>
        </p:spPr>
        <p:txBody>
          <a:bodyPr>
            <a:noAutofit/>
          </a:bodyPr>
          <a:lstStyle/>
          <a:p>
            <a:pPr marL="0" indent="0">
              <a:buNone/>
            </a:pPr>
            <a:r>
              <a:rPr lang="de-DE" sz="1800" dirty="0"/>
              <a:t>So jetzt geht's kurz </a:t>
            </a:r>
            <a:r>
              <a:rPr lang="de-DE" sz="1800" dirty="0" smtClean="0"/>
              <a:t>weiter: Dass </a:t>
            </a:r>
            <a:r>
              <a:rPr lang="de-DE" sz="1800" dirty="0"/>
              <a:t>es ziemlich anstrengend und glücklich war, </a:t>
            </a:r>
            <a:r>
              <a:rPr lang="de-DE" sz="1800" dirty="0" smtClean="0"/>
              <a:t>hatte </a:t>
            </a:r>
            <a:r>
              <a:rPr lang="de-DE" sz="1800" dirty="0"/>
              <a:t>ich ja schon gesagt gab auch eben viele Glücksmomente und interessant war natürlich auch diese Mitnahme mit dem Pferdeanhänger. Das war ein </a:t>
            </a:r>
            <a:r>
              <a:rPr lang="de-DE" sz="1800" dirty="0" smtClean="0"/>
              <a:t>Riesen Anhänger, </a:t>
            </a:r>
            <a:r>
              <a:rPr lang="de-DE" sz="1800" dirty="0"/>
              <a:t>passen wahrscheinlich drei Pferde rein (Fahrrad auch 😉), und in dem Kombi waren zwei Mitfahrer vorne, ein Fahrer, der war </a:t>
            </a:r>
            <a:r>
              <a:rPr lang="de-DE" sz="1800" dirty="0" smtClean="0"/>
              <a:t>schwarz. Daneben </a:t>
            </a:r>
            <a:r>
              <a:rPr lang="de-DE" sz="1800" dirty="0"/>
              <a:t>saß eine jüngere Frau so in den 30ern und </a:t>
            </a:r>
            <a:r>
              <a:rPr lang="de-DE" sz="1800" dirty="0" err="1" smtClean="0"/>
              <a:t>Hulio</a:t>
            </a:r>
            <a:r>
              <a:rPr lang="de-DE" sz="1800" dirty="0" smtClean="0"/>
              <a:t> (40</a:t>
            </a:r>
            <a:r>
              <a:rPr lang="de-DE" sz="1800" dirty="0"/>
              <a:t>+) saß neben mir hinten also </a:t>
            </a:r>
            <a:r>
              <a:rPr lang="de-DE" sz="1800" dirty="0" err="1" smtClean="0"/>
              <a:t>Hulio</a:t>
            </a:r>
            <a:r>
              <a:rPr lang="de-DE" sz="1800" dirty="0" smtClean="0"/>
              <a:t>, </a:t>
            </a:r>
            <a:r>
              <a:rPr lang="de-DE" sz="1800" dirty="0" err="1"/>
              <a:t>Irwing</a:t>
            </a:r>
            <a:r>
              <a:rPr lang="de-DE" sz="1800" dirty="0"/>
              <a:t> und Eva vorne die Mitreisenden. </a:t>
            </a:r>
            <a:r>
              <a:rPr lang="de-DE" sz="1800" dirty="0" err="1" smtClean="0"/>
              <a:t>Hulio</a:t>
            </a:r>
            <a:r>
              <a:rPr lang="de-DE" sz="1800" dirty="0" smtClean="0"/>
              <a:t>, </a:t>
            </a:r>
            <a:r>
              <a:rPr lang="de-DE" sz="1800" dirty="0"/>
              <a:t>also der Pferde Besitzer oder Pferdestall </a:t>
            </a:r>
            <a:r>
              <a:rPr lang="de-DE" sz="1800" dirty="0" smtClean="0"/>
              <a:t>Besitzer?. </a:t>
            </a:r>
            <a:r>
              <a:rPr lang="de-DE" sz="1800" dirty="0"/>
              <a:t>Und wir kam ins Gespräch und haben uns unterhalten und über die Pferde, Evas </a:t>
            </a:r>
            <a:r>
              <a:rPr lang="de-DE" sz="1800" dirty="0" smtClean="0"/>
              <a:t>Röders </a:t>
            </a:r>
            <a:r>
              <a:rPr lang="de-DE" sz="1800" dirty="0"/>
              <a:t>Island Pferde Hobby und dass ich </a:t>
            </a:r>
            <a:r>
              <a:rPr lang="de-DE" sz="1800" dirty="0" smtClean="0"/>
              <a:t>fragte, </a:t>
            </a:r>
            <a:r>
              <a:rPr lang="de-DE" sz="1800" dirty="0"/>
              <a:t>ja gibt ja gar keine Reiter, ich habe doch gar keine gesehen. Ja sagte </a:t>
            </a:r>
            <a:r>
              <a:rPr lang="de-DE" sz="1800" dirty="0" err="1" smtClean="0"/>
              <a:t>Hulio</a:t>
            </a:r>
            <a:r>
              <a:rPr lang="de-DE" sz="1800" dirty="0" smtClean="0"/>
              <a:t>, </a:t>
            </a:r>
            <a:r>
              <a:rPr lang="de-DE" sz="1800" dirty="0"/>
              <a:t>die reiten alle irgendwo in den Bergen. Ja dann fragte ich </a:t>
            </a:r>
            <a:r>
              <a:rPr lang="de-DE" sz="1800" dirty="0" smtClean="0"/>
              <a:t>dann, </a:t>
            </a:r>
            <a:r>
              <a:rPr lang="de-DE" sz="1800" dirty="0"/>
              <a:t>wie viel Pferde hast du denn? Antwort 6000 😮😮 und wie viel Angestellte. Antwort</a:t>
            </a:r>
            <a:r>
              <a:rPr lang="de-DE" sz="1800" dirty="0" smtClean="0"/>
              <a:t>: Viele</a:t>
            </a:r>
            <a:r>
              <a:rPr lang="de-DE" sz="1800" dirty="0"/>
              <a:t>. Einer meiner Leute hat </a:t>
            </a:r>
            <a:r>
              <a:rPr lang="de-DE" sz="1800" dirty="0" err="1"/>
              <a:t>z.b</a:t>
            </a:r>
            <a:r>
              <a:rPr lang="de-DE" sz="1800" dirty="0"/>
              <a:t> 500 </a:t>
            </a:r>
            <a:r>
              <a:rPr lang="de-DE" sz="1800" dirty="0" smtClean="0"/>
              <a:t>Pferde, okay, </a:t>
            </a:r>
            <a:r>
              <a:rPr lang="de-DE" sz="1800" dirty="0"/>
              <a:t>also ist ein ziemlich großer Unternehmer und die beiden </a:t>
            </a:r>
            <a:r>
              <a:rPr lang="de-DE" sz="1800" dirty="0" smtClean="0"/>
              <a:t>vorne? Irgendwie </a:t>
            </a:r>
            <a:r>
              <a:rPr lang="de-DE" sz="1800" dirty="0"/>
              <a:t>kam ich nicht mehr dazu zu fragen. Aber mein Tipp wäre: </a:t>
            </a:r>
            <a:r>
              <a:rPr lang="de-DE" sz="1800" dirty="0" err="1" smtClean="0"/>
              <a:t>Irwing</a:t>
            </a:r>
            <a:r>
              <a:rPr lang="de-DE" sz="1800" dirty="0" smtClean="0"/>
              <a:t> (schwarz) </a:t>
            </a:r>
            <a:r>
              <a:rPr lang="de-DE" sz="1800" dirty="0"/>
              <a:t>aus </a:t>
            </a:r>
            <a:r>
              <a:rPr lang="de-DE" sz="1800" dirty="0" smtClean="0"/>
              <a:t>Simbabwe </a:t>
            </a:r>
            <a:r>
              <a:rPr lang="de-DE" sz="1800" dirty="0"/>
              <a:t>und Eva </a:t>
            </a:r>
            <a:r>
              <a:rPr lang="de-DE" sz="1800" dirty="0" smtClean="0"/>
              <a:t>war </a:t>
            </a:r>
            <a:r>
              <a:rPr lang="de-DE" sz="1800" dirty="0"/>
              <a:t>Typ aus Deutschland oder Schweiz. Also ganz interessant, man hätte sich natürlich noch mehr austauschen können, ich hätte sogar mit nach Reykjavik fahren können. Aber dann meldet sich dann natürlich doch auch die Radler Ehre und eigentlich will ich ja noch ein bisschen was vom Land noch </a:t>
            </a:r>
            <a:r>
              <a:rPr lang="de-DE" sz="1800" dirty="0" smtClean="0"/>
              <a:t>sehen, </a:t>
            </a:r>
            <a:r>
              <a:rPr lang="de-DE" sz="1800" dirty="0"/>
              <a:t>auch die Fahrt auf den letzten 150 </a:t>
            </a:r>
            <a:r>
              <a:rPr lang="de-DE" sz="1800" dirty="0" smtClean="0"/>
              <a:t>km, </a:t>
            </a:r>
            <a:r>
              <a:rPr lang="de-DE" sz="1800" dirty="0"/>
              <a:t>die noch übrig </a:t>
            </a:r>
            <a:r>
              <a:rPr lang="de-DE" sz="1800" dirty="0" smtClean="0"/>
              <a:t>sind, ist </a:t>
            </a:r>
            <a:r>
              <a:rPr lang="de-DE" sz="1800" dirty="0"/>
              <a:t>sicher auch interessant wenn das Wetter so bleibt wie es ist. Es blieb aber nach </a:t>
            </a:r>
            <a:r>
              <a:rPr lang="de-DE" sz="1800" dirty="0" smtClean="0"/>
              <a:t>meinen Fotos, die </a:t>
            </a:r>
            <a:r>
              <a:rPr lang="de-DE" sz="1800" dirty="0"/>
              <a:t>ich vorhin geschickt </a:t>
            </a:r>
            <a:r>
              <a:rPr lang="de-DE" sz="1800" dirty="0" smtClean="0"/>
              <a:t>habe, </a:t>
            </a:r>
            <a:r>
              <a:rPr lang="de-DE" sz="1800" dirty="0"/>
              <a:t>extrem windig </a:t>
            </a:r>
            <a:r>
              <a:rPr lang="de-DE" sz="1800" dirty="0" smtClean="0"/>
              <a:t>(deswegen kaure ich auch so im Gras) so </a:t>
            </a:r>
            <a:r>
              <a:rPr lang="de-DE" sz="1800" dirty="0"/>
              <a:t>dass ich sogar auf ebener Strecke schieben </a:t>
            </a:r>
            <a:r>
              <a:rPr lang="de-DE" sz="1800" dirty="0" smtClean="0"/>
              <a:t>musste. </a:t>
            </a:r>
            <a:endParaRPr lang="en-US" sz="1800" dirty="0"/>
          </a:p>
        </p:txBody>
      </p:sp>
      <p:sp>
        <p:nvSpPr>
          <p:cNvPr id="4" name="Title 1"/>
          <p:cNvSpPr txBox="1">
            <a:spLocks/>
          </p:cNvSpPr>
          <p:nvPr/>
        </p:nvSpPr>
        <p:spPr>
          <a:xfrm>
            <a:off x="6890671" y="29095"/>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22.05.2024</a:t>
            </a:r>
            <a:endParaRPr lang="en-US" sz="2400" dirty="0"/>
          </a:p>
        </p:txBody>
      </p:sp>
    </p:spTree>
    <p:extLst>
      <p:ext uri="{BB962C8B-B14F-4D97-AF65-F5344CB8AC3E}">
        <p14:creationId xmlns:p14="http://schemas.microsoft.com/office/powerpoint/2010/main" val="3383103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90671" y="29095"/>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22.05.2024</a:t>
            </a:r>
            <a:endParaRPr lang="en-US" sz="2400" dirty="0"/>
          </a:p>
        </p:txBody>
      </p:sp>
      <p:sp>
        <p:nvSpPr>
          <p:cNvPr id="7" name="TextBox 6"/>
          <p:cNvSpPr txBox="1"/>
          <p:nvPr/>
        </p:nvSpPr>
        <p:spPr>
          <a:xfrm>
            <a:off x="6712633" y="591169"/>
            <a:ext cx="2232248" cy="2862322"/>
          </a:xfrm>
          <a:prstGeom prst="rect">
            <a:avLst/>
          </a:prstGeom>
          <a:noFill/>
        </p:spPr>
        <p:txBody>
          <a:bodyPr wrap="square" rtlCol="0">
            <a:spAutoFit/>
          </a:bodyPr>
          <a:lstStyle/>
          <a:p>
            <a:r>
              <a:rPr lang="de-DE" dirty="0" smtClean="0"/>
              <a:t>Ein </a:t>
            </a:r>
            <a:r>
              <a:rPr lang="de-DE" dirty="0"/>
              <a:t>Rundum Video dass ich mittags gemacht </a:t>
            </a:r>
            <a:r>
              <a:rPr lang="de-DE" dirty="0" smtClean="0"/>
              <a:t>habe, </a:t>
            </a:r>
            <a:r>
              <a:rPr lang="de-DE" dirty="0"/>
              <a:t>kurz bevor die mich mit ihrem Pferdeanhänger mitgenommen haben. </a:t>
            </a:r>
            <a:r>
              <a:rPr lang="de-DE" dirty="0" smtClean="0"/>
              <a:t>Ohne Ton, da der durch den </a:t>
            </a:r>
            <a:r>
              <a:rPr lang="de-DE" dirty="0" err="1" smtClean="0"/>
              <a:t>Wimd</a:t>
            </a:r>
            <a:r>
              <a:rPr lang="de-DE" dirty="0" smtClean="0"/>
              <a:t> total verzerrt wurde.</a:t>
            </a:r>
            <a:endParaRPr lang="en-US" dirty="0"/>
          </a:p>
        </p:txBody>
      </p:sp>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73624"/>
            <a:ext cx="6712633"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890671" y="4581128"/>
            <a:ext cx="1584176" cy="1754326"/>
          </a:xfrm>
          <a:prstGeom prst="rect">
            <a:avLst/>
          </a:prstGeom>
          <a:noFill/>
        </p:spPr>
        <p:txBody>
          <a:bodyPr wrap="square" rtlCol="0">
            <a:spAutoFit/>
          </a:bodyPr>
          <a:lstStyle/>
          <a:p>
            <a:r>
              <a:rPr lang="de-DE" dirty="0"/>
              <a:t>Noch ein Bild vom Berg, der auch im </a:t>
            </a:r>
            <a:r>
              <a:rPr lang="de-DE" dirty="0" smtClean="0"/>
              <a:t>Video (etwas kleiner und entfernt) </a:t>
            </a:r>
            <a:r>
              <a:rPr lang="de-DE" dirty="0"/>
              <a:t>zu sehen ist</a:t>
            </a:r>
            <a:endParaRPr lang="en-US" dirty="0"/>
          </a:p>
        </p:txBody>
      </p:sp>
      <p:pic>
        <p:nvPicPr>
          <p:cNvPr id="2" name="4_VorBorgan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97" y="116632"/>
            <a:ext cx="5832648" cy="3287493"/>
          </a:xfrm>
          <a:prstGeom prst="rect">
            <a:avLst/>
          </a:prstGeom>
        </p:spPr>
      </p:pic>
    </p:spTree>
    <p:extLst>
      <p:ext uri="{BB962C8B-B14F-4D97-AF65-F5344CB8AC3E}">
        <p14:creationId xmlns:p14="http://schemas.microsoft.com/office/powerpoint/2010/main" val="757537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6055" y="476673"/>
            <a:ext cx="4046863" cy="1944216"/>
          </a:xfrm>
        </p:spPr>
        <p:txBody>
          <a:bodyPr>
            <a:noAutofit/>
          </a:bodyPr>
          <a:lstStyle/>
          <a:p>
            <a:pPr marL="0" indent="0">
              <a:buNone/>
            </a:pPr>
            <a:r>
              <a:rPr lang="de-DE" sz="1800" dirty="0" smtClean="0"/>
              <a:t>Frühstück </a:t>
            </a:r>
            <a:r>
              <a:rPr lang="de-DE" sz="1800" dirty="0"/>
              <a:t>im Kiefernwald, sehr </a:t>
            </a:r>
            <a:r>
              <a:rPr lang="de-DE" sz="1800" dirty="0" smtClean="0"/>
              <a:t>angenehm, </a:t>
            </a:r>
            <a:r>
              <a:rPr lang="de-DE" sz="1800" dirty="0"/>
              <a:t>da auch der Regen aufgehört </a:t>
            </a:r>
            <a:r>
              <a:rPr lang="de-DE" sz="1800" dirty="0" smtClean="0"/>
              <a:t>hatte, der die </a:t>
            </a:r>
            <a:r>
              <a:rPr lang="de-DE" sz="1800" dirty="0"/>
              <a:t>ganze Nacht so ziemlich immer mal wieder einsetzte. Zelt ist hinter der Kiefer schon im Abbau. Heute geht's weiter vermutlich bis </a:t>
            </a:r>
            <a:r>
              <a:rPr lang="de-DE" sz="1800" dirty="0" err="1" smtClean="0"/>
              <a:t>Borganes</a:t>
            </a:r>
            <a:r>
              <a:rPr lang="de-DE" sz="1800" dirty="0" smtClean="0"/>
              <a:t>. Gestern etwa 45 km/ 1355 km</a:t>
            </a:r>
            <a:endParaRPr lang="en-US" sz="1800" dirty="0"/>
          </a:p>
        </p:txBody>
      </p:sp>
      <p:sp>
        <p:nvSpPr>
          <p:cNvPr id="4" name="Title 1"/>
          <p:cNvSpPr txBox="1">
            <a:spLocks/>
          </p:cNvSpPr>
          <p:nvPr/>
        </p:nvSpPr>
        <p:spPr>
          <a:xfrm>
            <a:off x="6890671" y="29095"/>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23.05.2024</a:t>
            </a:r>
            <a:endParaRPr lang="en-US" sz="2400"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35797"/>
            <a:ext cx="4824536" cy="361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56" y="3501008"/>
            <a:ext cx="83693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02368" y="2492896"/>
            <a:ext cx="3888432" cy="923330"/>
          </a:xfrm>
          <a:prstGeom prst="rect">
            <a:avLst/>
          </a:prstGeom>
          <a:noFill/>
        </p:spPr>
        <p:txBody>
          <a:bodyPr wrap="square" rtlCol="0">
            <a:spAutoFit/>
          </a:bodyPr>
          <a:lstStyle/>
          <a:p>
            <a:r>
              <a:rPr lang="de-DE" dirty="0" smtClean="0"/>
              <a:t>Heute </a:t>
            </a:r>
            <a:r>
              <a:rPr lang="de-DE" dirty="0"/>
              <a:t>auf der Fahrt, sehr schön am </a:t>
            </a:r>
            <a:r>
              <a:rPr lang="de-DE" dirty="0" smtClean="0"/>
              <a:t>Anfang, </a:t>
            </a:r>
            <a:r>
              <a:rPr lang="de-DE" dirty="0"/>
              <a:t>wenig </a:t>
            </a:r>
            <a:r>
              <a:rPr lang="de-DE" dirty="0" smtClean="0"/>
              <a:t>Gegenwind </a:t>
            </a:r>
            <a:r>
              <a:rPr lang="de-DE" dirty="0"/>
              <a:t>und auch nicht so steile Steigung. </a:t>
            </a:r>
            <a:endParaRPr lang="en-US" dirty="0"/>
          </a:p>
        </p:txBody>
      </p:sp>
      <p:sp>
        <p:nvSpPr>
          <p:cNvPr id="6" name="TextBox 5"/>
          <p:cNvSpPr txBox="1"/>
          <p:nvPr/>
        </p:nvSpPr>
        <p:spPr>
          <a:xfrm>
            <a:off x="211488" y="5661248"/>
            <a:ext cx="8811288" cy="1200329"/>
          </a:xfrm>
          <a:prstGeom prst="rect">
            <a:avLst/>
          </a:prstGeom>
          <a:noFill/>
        </p:spPr>
        <p:txBody>
          <a:bodyPr wrap="square" rtlCol="0">
            <a:spAutoFit/>
          </a:bodyPr>
          <a:lstStyle/>
          <a:p>
            <a:r>
              <a:rPr lang="de-DE" dirty="0" smtClean="0"/>
              <a:t>Als ich </a:t>
            </a:r>
            <a:r>
              <a:rPr lang="de-DE" dirty="0"/>
              <a:t>dann </a:t>
            </a:r>
            <a:r>
              <a:rPr lang="de-DE" dirty="0" err="1"/>
              <a:t>Böfrost</a:t>
            </a:r>
            <a:r>
              <a:rPr lang="de-DE" dirty="0"/>
              <a:t> eine Brotzeit machen wollte. Die Stadt war eine Universitätsstadt aber die </a:t>
            </a:r>
            <a:r>
              <a:rPr lang="de-DE" dirty="0" smtClean="0"/>
              <a:t>Uni </a:t>
            </a:r>
            <a:r>
              <a:rPr lang="de-DE" dirty="0"/>
              <a:t>gibt's nicht </a:t>
            </a:r>
            <a:r>
              <a:rPr lang="de-DE" dirty="0" smtClean="0"/>
              <a:t>mehr / ist Flüchtlingsherberge. </a:t>
            </a:r>
            <a:r>
              <a:rPr lang="de-DE" dirty="0"/>
              <a:t>Mehrere Leute suchten nach einem Kaffee. Eine deutsche Dame im mittleren Alter gibt dort Kunsttherapie Kurse für </a:t>
            </a:r>
            <a:r>
              <a:rPr lang="de-DE" dirty="0" smtClean="0"/>
              <a:t>Geflüchtet</a:t>
            </a:r>
            <a:r>
              <a:rPr lang="de-DE" dirty="0"/>
              <a:t>. </a:t>
            </a:r>
            <a:r>
              <a:rPr lang="de-DE" dirty="0" smtClean="0"/>
              <a:t>Von diesen </a:t>
            </a:r>
            <a:r>
              <a:rPr lang="de-DE" dirty="0"/>
              <a:t>traf ich auch eine sehr nette </a:t>
            </a:r>
            <a:r>
              <a:rPr lang="de-DE" dirty="0" smtClean="0"/>
              <a:t>Irakerin , die </a:t>
            </a:r>
            <a:r>
              <a:rPr lang="de-DE" dirty="0"/>
              <a:t>dort </a:t>
            </a:r>
            <a:r>
              <a:rPr lang="de-DE" dirty="0" smtClean="0"/>
              <a:t>Teilnehmerin</a:t>
            </a:r>
            <a:r>
              <a:rPr lang="de-DE" dirty="0"/>
              <a:t> </a:t>
            </a:r>
            <a:r>
              <a:rPr lang="de-DE" dirty="0" smtClean="0"/>
              <a:t>war.</a:t>
            </a:r>
            <a:endParaRPr lang="en-US" dirty="0"/>
          </a:p>
        </p:txBody>
      </p:sp>
    </p:spTree>
    <p:extLst>
      <p:ext uri="{BB962C8B-B14F-4D97-AF65-F5344CB8AC3E}">
        <p14:creationId xmlns:p14="http://schemas.microsoft.com/office/powerpoint/2010/main" val="9624402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6840760" cy="676671"/>
          </a:xfrm>
        </p:spPr>
        <p:txBody>
          <a:bodyPr>
            <a:normAutofit/>
          </a:bodyPr>
          <a:lstStyle/>
          <a:p>
            <a:pPr marL="0" indent="0">
              <a:buNone/>
            </a:pPr>
            <a:r>
              <a:rPr lang="de-DE" sz="1800" dirty="0"/>
              <a:t>Noch ein paar Bilder um zu zeigen wie es wirklich schön ist und gleichzeitig auch gutes Wetter war.</a:t>
            </a:r>
            <a:endParaRPr lang="en-US" sz="1800" dirty="0"/>
          </a:p>
        </p:txBody>
      </p:sp>
      <p:sp>
        <p:nvSpPr>
          <p:cNvPr id="4" name="Title 1"/>
          <p:cNvSpPr txBox="1">
            <a:spLocks/>
          </p:cNvSpPr>
          <p:nvPr/>
        </p:nvSpPr>
        <p:spPr>
          <a:xfrm>
            <a:off x="6890671" y="29095"/>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23.05.2024</a:t>
            </a:r>
            <a:endParaRPr lang="en-US" sz="2400" dirty="0"/>
          </a:p>
        </p:txBody>
      </p:sp>
      <p:pic>
        <p:nvPicPr>
          <p:cNvPr id="225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4"/>
            <a:ext cx="6410325"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5003" y="3606959"/>
            <a:ext cx="5651493" cy="3206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23" y="3501008"/>
            <a:ext cx="3053742"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524" y="4748108"/>
            <a:ext cx="3111545" cy="2031325"/>
          </a:xfrm>
          <a:prstGeom prst="rect">
            <a:avLst/>
          </a:prstGeom>
          <a:noFill/>
        </p:spPr>
        <p:txBody>
          <a:bodyPr wrap="square" rtlCol="0">
            <a:spAutoFit/>
          </a:bodyPr>
          <a:lstStyle/>
          <a:p>
            <a:r>
              <a:rPr lang="de-DE" dirty="0" smtClean="0"/>
              <a:t>Die ehemalige Universität in </a:t>
            </a:r>
            <a:r>
              <a:rPr lang="de-DE" dirty="0" err="1" smtClean="0"/>
              <a:t>Böfrost</a:t>
            </a:r>
            <a:r>
              <a:rPr lang="de-DE" dirty="0" smtClean="0"/>
              <a:t>, hatte </a:t>
            </a:r>
            <a:r>
              <a:rPr lang="de-DE" dirty="0"/>
              <a:t>50 Jahre Bestand </a:t>
            </a:r>
            <a:r>
              <a:rPr lang="de-DE" dirty="0" smtClean="0"/>
              <a:t>und jetzt </a:t>
            </a:r>
            <a:r>
              <a:rPr lang="de-DE" dirty="0"/>
              <a:t>wird nur noch online unterrichtet. </a:t>
            </a:r>
            <a:r>
              <a:rPr lang="de-DE" dirty="0" smtClean="0"/>
              <a:t>Das </a:t>
            </a:r>
            <a:r>
              <a:rPr lang="de-DE" dirty="0"/>
              <a:t>Bild ist sowieso etwas </a:t>
            </a:r>
            <a:r>
              <a:rPr lang="de-DE" dirty="0" smtClean="0"/>
              <a:t>geschönt, denn </a:t>
            </a:r>
            <a:r>
              <a:rPr lang="de-DE" dirty="0"/>
              <a:t>die Orte sind nur wirklich kein besonderer Augenschmaus.  </a:t>
            </a:r>
          </a:p>
        </p:txBody>
      </p:sp>
      <p:sp>
        <p:nvSpPr>
          <p:cNvPr id="6" name="TextBox 5"/>
          <p:cNvSpPr txBox="1"/>
          <p:nvPr/>
        </p:nvSpPr>
        <p:spPr>
          <a:xfrm>
            <a:off x="6607700" y="476672"/>
            <a:ext cx="2536300" cy="3139321"/>
          </a:xfrm>
          <a:prstGeom prst="rect">
            <a:avLst/>
          </a:prstGeom>
          <a:noFill/>
        </p:spPr>
        <p:txBody>
          <a:bodyPr wrap="square" rtlCol="0">
            <a:spAutoFit/>
          </a:bodyPr>
          <a:lstStyle/>
          <a:p>
            <a:r>
              <a:rPr lang="de-DE" dirty="0"/>
              <a:t>I</a:t>
            </a:r>
            <a:r>
              <a:rPr lang="de-DE" dirty="0" smtClean="0"/>
              <a:t>n </a:t>
            </a:r>
            <a:r>
              <a:rPr lang="de-DE" dirty="0"/>
              <a:t>gut 2 Wochen habe ich nur 3 "Städte" kennengelernt. Egilsstadir am Anfang, </a:t>
            </a:r>
            <a:r>
              <a:rPr lang="de-DE" dirty="0" err="1"/>
              <a:t>Akureyri</a:t>
            </a:r>
            <a:r>
              <a:rPr lang="de-DE" dirty="0"/>
              <a:t> in der Mitte und </a:t>
            </a:r>
            <a:r>
              <a:rPr lang="de-DE" dirty="0" smtClean="0"/>
              <a:t>Borgarnes</a:t>
            </a:r>
            <a:r>
              <a:rPr lang="de-DE" dirty="0"/>
              <a:t>. 1 und 3 habe etwa 2500 </a:t>
            </a:r>
            <a:r>
              <a:rPr lang="de-DE" dirty="0" err="1"/>
              <a:t>Ew</a:t>
            </a:r>
            <a:r>
              <a:rPr lang="de-DE" dirty="0"/>
              <a:t>. 2 ist da schon eine Metropole mit 18000 </a:t>
            </a:r>
            <a:r>
              <a:rPr lang="de-DE" dirty="0" err="1"/>
              <a:t>Ew</a:t>
            </a:r>
            <a:r>
              <a:rPr lang="de-DE" dirty="0"/>
              <a:t>. Na jetzt kommt ja noch </a:t>
            </a:r>
            <a:r>
              <a:rPr lang="de-DE" dirty="0" err="1"/>
              <a:t>Rekiavik</a:t>
            </a:r>
            <a:r>
              <a:rPr lang="de-DE" dirty="0"/>
              <a:t>, bin gespannt </a:t>
            </a:r>
            <a:endParaRPr lang="en-US" dirty="0"/>
          </a:p>
        </p:txBody>
      </p:sp>
    </p:spTree>
    <p:extLst>
      <p:ext uri="{BB962C8B-B14F-4D97-AF65-F5344CB8AC3E}">
        <p14:creationId xmlns:p14="http://schemas.microsoft.com/office/powerpoint/2010/main" val="37665429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692695"/>
            <a:ext cx="2232248" cy="2405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79512" y="30042"/>
            <a:ext cx="5040560" cy="6827958"/>
          </a:xfrm>
        </p:spPr>
        <p:txBody>
          <a:bodyPr>
            <a:normAutofit fontScale="55000" lnSpcReduction="20000"/>
          </a:bodyPr>
          <a:lstStyle/>
          <a:p>
            <a:pPr marL="0" indent="0">
              <a:buNone/>
            </a:pPr>
            <a:r>
              <a:rPr lang="de-DE" dirty="0" smtClean="0"/>
              <a:t>In Borgarnes. In das Gästehaus zu </a:t>
            </a:r>
            <a:r>
              <a:rPr lang="de-DE" dirty="0"/>
              <a:t>kommen war wieder wie üblich nicht ganz einfach. Lina (D) die Managerin (Telefonnummer an der Tür</a:t>
            </a:r>
            <a:r>
              <a:rPr lang="de-DE" dirty="0" smtClean="0"/>
              <a:t>) war </a:t>
            </a:r>
            <a:r>
              <a:rPr lang="de-DE" dirty="0"/>
              <a:t>gerade in Reykjavik uns wollte eigentlich Ferien </a:t>
            </a:r>
            <a:r>
              <a:rPr lang="de-DE" dirty="0" smtClean="0"/>
              <a:t>machen, kam </a:t>
            </a:r>
            <a:r>
              <a:rPr lang="de-DE" dirty="0"/>
              <a:t>aber netterweise in einer Stunde zurück. </a:t>
            </a:r>
            <a:endParaRPr lang="de-DE" dirty="0" smtClean="0"/>
          </a:p>
          <a:p>
            <a:pPr marL="0" indent="0">
              <a:buNone/>
            </a:pPr>
            <a:r>
              <a:rPr lang="de-DE" dirty="0" smtClean="0"/>
              <a:t>Nachdem </a:t>
            </a:r>
            <a:r>
              <a:rPr lang="de-DE" dirty="0"/>
              <a:t>ich eben meine Einkäufe gemacht hatte damit ich auch was zu Abendessen und zum Frühstück habe. Und wir haben uns länger </a:t>
            </a:r>
            <a:r>
              <a:rPr lang="de-DE" dirty="0" smtClean="0"/>
              <a:t>unterhalten. Sie </a:t>
            </a:r>
            <a:r>
              <a:rPr lang="de-DE" dirty="0"/>
              <a:t>ist seit über 30 Jahren in Island und kam her wegen ihrer Begeisterung für die isländischen Pferde. </a:t>
            </a:r>
            <a:endParaRPr lang="de-DE" dirty="0" smtClean="0"/>
          </a:p>
          <a:p>
            <a:pPr marL="0" indent="0">
              <a:buNone/>
            </a:pPr>
            <a:r>
              <a:rPr lang="de-DE" dirty="0" smtClean="0"/>
              <a:t>Und </a:t>
            </a:r>
            <a:r>
              <a:rPr lang="de-DE" dirty="0"/>
              <a:t>das hat sich gehalten, war hier liiert mit einem </a:t>
            </a:r>
            <a:r>
              <a:rPr lang="de-DE" dirty="0" smtClean="0"/>
              <a:t>Isländer, </a:t>
            </a:r>
            <a:r>
              <a:rPr lang="de-DE" dirty="0"/>
              <a:t>hat gute Erfahrung </a:t>
            </a:r>
            <a:r>
              <a:rPr lang="de-DE" dirty="0" smtClean="0"/>
              <a:t>gemacht</a:t>
            </a:r>
            <a:r>
              <a:rPr lang="de-DE" dirty="0"/>
              <a:t>, immer mehr </a:t>
            </a:r>
            <a:r>
              <a:rPr lang="de-DE" dirty="0" smtClean="0"/>
              <a:t>Pferde </a:t>
            </a:r>
            <a:r>
              <a:rPr lang="de-DE" dirty="0"/>
              <a:t>geritten </a:t>
            </a:r>
            <a:r>
              <a:rPr lang="de-DE" dirty="0" smtClean="0"/>
              <a:t>aber jetzt hat sie noch </a:t>
            </a:r>
            <a:r>
              <a:rPr lang="de-DE" dirty="0"/>
              <a:t>eine alte Stute. </a:t>
            </a:r>
            <a:endParaRPr lang="de-DE" dirty="0" smtClean="0"/>
          </a:p>
          <a:p>
            <a:pPr marL="0" indent="0">
              <a:buNone/>
            </a:pPr>
            <a:r>
              <a:rPr lang="de-DE" dirty="0" smtClean="0"/>
              <a:t>Interessanterweise </a:t>
            </a:r>
            <a:r>
              <a:rPr lang="de-DE" dirty="0"/>
              <a:t>kennen natürlich alle Pferdebesitzer andere Pferdebesitzer und unser </a:t>
            </a:r>
            <a:r>
              <a:rPr lang="de-DE" dirty="0" err="1"/>
              <a:t>Hulio</a:t>
            </a:r>
            <a:r>
              <a:rPr lang="de-DE" dirty="0"/>
              <a:t> von gestern ist ein Julio aus Uruguay, der hier seit einigen Jahren ist und natürlich nicht 6000 </a:t>
            </a:r>
            <a:r>
              <a:rPr lang="de-DE" dirty="0" smtClean="0"/>
              <a:t>Pferde hat, </a:t>
            </a:r>
            <a:r>
              <a:rPr lang="de-DE" dirty="0"/>
              <a:t>ist vielleicht eine Art </a:t>
            </a:r>
            <a:r>
              <a:rPr lang="de-DE" dirty="0" smtClean="0"/>
              <a:t>Pferde-Manager?</a:t>
            </a:r>
          </a:p>
          <a:p>
            <a:pPr marL="0" indent="0">
              <a:buNone/>
            </a:pPr>
            <a:r>
              <a:rPr lang="de-DE" dirty="0" smtClean="0"/>
              <a:t>So </a:t>
            </a:r>
            <a:r>
              <a:rPr lang="de-DE" dirty="0"/>
              <a:t>jetzt habe ich gut </a:t>
            </a:r>
            <a:r>
              <a:rPr lang="de-DE" dirty="0" smtClean="0"/>
              <a:t>gegessen, </a:t>
            </a:r>
            <a:r>
              <a:rPr lang="de-DE" dirty="0"/>
              <a:t>ein Bierchen getrunken oder zwei und gehe jetzt langsam ins Bett ich hoffe dass morgen das Wetter nicht so schlecht ist wie vorher gesagt sondern ich mich auf die Reise nach </a:t>
            </a:r>
            <a:r>
              <a:rPr lang="de-DE" dirty="0" err="1"/>
              <a:t>Rekiavik</a:t>
            </a:r>
            <a:r>
              <a:rPr lang="de-DE" dirty="0"/>
              <a:t> machen kann denn wie üblich ist der Tunnel für Fahrräder gesperrt und deswegen muss man ein bisschen außen an den </a:t>
            </a:r>
            <a:r>
              <a:rPr lang="de-DE" dirty="0" smtClean="0"/>
              <a:t>Fjorden lang fahren</a:t>
            </a:r>
            <a:r>
              <a:rPr lang="de-DE" dirty="0"/>
              <a:t>, bloß </a:t>
            </a:r>
            <a:r>
              <a:rPr lang="de-DE" dirty="0" smtClean="0"/>
              <a:t>50 </a:t>
            </a:r>
            <a:r>
              <a:rPr lang="de-DE" dirty="0"/>
              <a:t>km </a:t>
            </a:r>
            <a:r>
              <a:rPr lang="de-DE" dirty="0" smtClean="0"/>
              <a:t>mehr.</a:t>
            </a:r>
            <a:endParaRPr lang="en-US" dirty="0"/>
          </a:p>
        </p:txBody>
      </p:sp>
      <p:sp>
        <p:nvSpPr>
          <p:cNvPr id="4" name="Title 1"/>
          <p:cNvSpPr txBox="1">
            <a:spLocks/>
          </p:cNvSpPr>
          <p:nvPr/>
        </p:nvSpPr>
        <p:spPr>
          <a:xfrm>
            <a:off x="6890671" y="29095"/>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23./24.05.2024</a:t>
            </a:r>
            <a:endParaRPr lang="en-US" sz="2400" dirty="0"/>
          </a:p>
        </p:txBody>
      </p:sp>
      <p:sp>
        <p:nvSpPr>
          <p:cNvPr id="5" name="TextBox 4"/>
          <p:cNvSpPr txBox="1"/>
          <p:nvPr/>
        </p:nvSpPr>
        <p:spPr>
          <a:xfrm>
            <a:off x="5277665" y="692695"/>
            <a:ext cx="1526583" cy="1754326"/>
          </a:xfrm>
          <a:prstGeom prst="rect">
            <a:avLst/>
          </a:prstGeom>
          <a:noFill/>
        </p:spPr>
        <p:txBody>
          <a:bodyPr wrap="square" rtlCol="0">
            <a:spAutoFit/>
          </a:bodyPr>
          <a:lstStyle/>
          <a:p>
            <a:r>
              <a:rPr lang="de-DE" dirty="0"/>
              <a:t>So geht's ja dem Wind zu </a:t>
            </a:r>
            <a:r>
              <a:rPr lang="de-DE" dirty="0" smtClean="0"/>
              <a:t>trotzen, </a:t>
            </a:r>
            <a:r>
              <a:rPr lang="de-DE" dirty="0"/>
              <a:t>aber auf dem Fahrrad wäre </a:t>
            </a:r>
            <a:r>
              <a:rPr lang="de-DE" dirty="0" smtClean="0"/>
              <a:t>es  schlechter</a:t>
            </a:r>
            <a:endParaRPr lang="en-US" dirty="0"/>
          </a:p>
        </p:txBody>
      </p:sp>
      <p:sp>
        <p:nvSpPr>
          <p:cNvPr id="6" name="TextBox 5"/>
          <p:cNvSpPr txBox="1"/>
          <p:nvPr/>
        </p:nvSpPr>
        <p:spPr>
          <a:xfrm>
            <a:off x="5076564" y="3356992"/>
            <a:ext cx="4103948" cy="3139321"/>
          </a:xfrm>
          <a:prstGeom prst="rect">
            <a:avLst/>
          </a:prstGeom>
          <a:noFill/>
        </p:spPr>
        <p:txBody>
          <a:bodyPr wrap="square" rtlCol="0">
            <a:spAutoFit/>
          </a:bodyPr>
          <a:lstStyle/>
          <a:p>
            <a:r>
              <a:rPr lang="de-DE" dirty="0"/>
              <a:t>Ja heute gibt's bisher nicht so viel zu berichten. Nachdem gestern schon die Nachricht kam, dass heute eine Sturmwarnung und Dauerregen angesagt ist, </a:t>
            </a:r>
            <a:r>
              <a:rPr lang="de-DE" dirty="0" smtClean="0"/>
              <a:t>hatte </a:t>
            </a:r>
            <a:r>
              <a:rPr lang="de-DE" dirty="0"/>
              <a:t>mir ja die Wirtin berichtet und mir dann auch die Wettervorhersage </a:t>
            </a:r>
            <a:r>
              <a:rPr lang="de-DE" dirty="0" smtClean="0"/>
              <a:t>bestätigt. Ich  </a:t>
            </a:r>
            <a:r>
              <a:rPr lang="de-DE" dirty="0"/>
              <a:t>hatte ich mich dann entschlossen, die letzten Kilometer per Bus zurückzulegen. Nun ist es leider so dass auch der Bus vom Wind stark beeinträchtigt </a:t>
            </a:r>
            <a:r>
              <a:rPr lang="de-DE" dirty="0" smtClean="0"/>
              <a:t>ist.</a:t>
            </a:r>
            <a:endParaRPr lang="en-US" dirty="0"/>
          </a:p>
        </p:txBody>
      </p:sp>
    </p:spTree>
    <p:extLst>
      <p:ext uri="{BB962C8B-B14F-4D97-AF65-F5344CB8AC3E}">
        <p14:creationId xmlns:p14="http://schemas.microsoft.com/office/powerpoint/2010/main" val="14046452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04" y="47460"/>
            <a:ext cx="6912768" cy="2013389"/>
          </a:xfrm>
        </p:spPr>
        <p:txBody>
          <a:bodyPr>
            <a:normAutofit/>
          </a:bodyPr>
          <a:lstStyle/>
          <a:p>
            <a:pPr marL="0" indent="0">
              <a:buNone/>
            </a:pPr>
            <a:r>
              <a:rPr lang="de-DE" sz="1800" dirty="0" smtClean="0"/>
              <a:t>Nach </a:t>
            </a:r>
            <a:r>
              <a:rPr lang="de-DE" sz="1800" dirty="0"/>
              <a:t>Insiderinformationen sind schon etliche Anhänger und Campingwagen im Meer gelandet. Damit das dem Bus nicht passieren sollte, ist ja verständlich. Deswegen wartet der Bus bis der Wind nachlässt und so sitzen alle Leute im Tankstellen Kaffee und warten darauf dass der Bus abfährt, keine übermäßige Menge aber doch genug </a:t>
            </a:r>
            <a:r>
              <a:rPr lang="de-DE" sz="1800" dirty="0" smtClean="0"/>
              <a:t>Leute, </a:t>
            </a:r>
            <a:r>
              <a:rPr lang="de-DE" sz="1800" dirty="0"/>
              <a:t>die alle nach Reykjavik wollen. Also zur Not geht's zurück ins Gästehaus aber </a:t>
            </a:r>
            <a:r>
              <a:rPr lang="de-DE" sz="1800" dirty="0" smtClean="0"/>
              <a:t>ich warte noch.</a:t>
            </a:r>
            <a:endParaRPr lang="en-US" sz="1800" dirty="0"/>
          </a:p>
        </p:txBody>
      </p:sp>
      <p:sp>
        <p:nvSpPr>
          <p:cNvPr id="4" name="Title 1"/>
          <p:cNvSpPr txBox="1">
            <a:spLocks/>
          </p:cNvSpPr>
          <p:nvPr/>
        </p:nvSpPr>
        <p:spPr>
          <a:xfrm>
            <a:off x="6890671" y="29095"/>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23./24.05.2024</a:t>
            </a:r>
            <a:endParaRPr lang="en-US" sz="2400" dirty="0"/>
          </a:p>
        </p:txBody>
      </p:sp>
      <p:sp>
        <p:nvSpPr>
          <p:cNvPr id="5" name="Content Placeholder 2"/>
          <p:cNvSpPr txBox="1">
            <a:spLocks/>
          </p:cNvSpPr>
          <p:nvPr/>
        </p:nvSpPr>
        <p:spPr>
          <a:xfrm>
            <a:off x="41605" y="5229200"/>
            <a:ext cx="9108504" cy="15121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dirty="0"/>
              <a:t>So, </a:t>
            </a:r>
            <a:r>
              <a:rPr lang="de-DE" sz="1800" dirty="0" smtClean="0"/>
              <a:t>nun </a:t>
            </a:r>
            <a:r>
              <a:rPr lang="de-DE" sz="1800" dirty="0"/>
              <a:t>sitze ich im einem </a:t>
            </a:r>
            <a:r>
              <a:rPr lang="de-DE" sz="1800" dirty="0" smtClean="0"/>
              <a:t>Kombi mit </a:t>
            </a:r>
            <a:r>
              <a:rPr lang="de-DE" sz="1800" dirty="0"/>
              <a:t>Vater und Sohn. Sohn </a:t>
            </a:r>
            <a:r>
              <a:rPr lang="de-DE" sz="1800" dirty="0" smtClean="0"/>
              <a:t>muss </a:t>
            </a:r>
            <a:r>
              <a:rPr lang="de-DE" sz="1800" dirty="0"/>
              <a:t>nach </a:t>
            </a:r>
            <a:r>
              <a:rPr lang="de-DE" sz="1800" dirty="0" err="1"/>
              <a:t>Akureyri</a:t>
            </a:r>
            <a:r>
              <a:rPr lang="de-DE" sz="1800" dirty="0"/>
              <a:t>, Vater nach Reykjavik. Wir fahren Richtung </a:t>
            </a:r>
            <a:r>
              <a:rPr lang="de-DE" sz="1800" dirty="0" err="1"/>
              <a:t>Akureyri</a:t>
            </a:r>
            <a:r>
              <a:rPr lang="de-DE" sz="1800" dirty="0"/>
              <a:t> </a:t>
            </a:r>
            <a:r>
              <a:rPr lang="de-DE" sz="1800" dirty="0" smtClean="0"/>
              <a:t>, irgendwo </a:t>
            </a:r>
            <a:r>
              <a:rPr lang="de-DE" sz="1800" dirty="0"/>
              <a:t>wird </a:t>
            </a:r>
            <a:r>
              <a:rPr lang="de-DE" sz="1800" dirty="0" smtClean="0"/>
              <a:t>der Sohn von der Mutter übernommen </a:t>
            </a:r>
            <a:r>
              <a:rPr lang="de-DE" sz="1800" dirty="0"/>
              <a:t>und Vater fährt mit mir nach Reykjavik. Keine Busse </a:t>
            </a:r>
            <a:r>
              <a:rPr lang="de-DE" sz="1800" dirty="0" smtClean="0"/>
              <a:t>heute, auch nicht nach </a:t>
            </a:r>
            <a:r>
              <a:rPr lang="de-DE" sz="1800" dirty="0" err="1" smtClean="0"/>
              <a:t>Akureyri</a:t>
            </a:r>
            <a:r>
              <a:rPr lang="de-DE" sz="1800" dirty="0" smtClean="0"/>
              <a:t>. Sitze auf dem Fahrrad auf der Ladefläche.  Der </a:t>
            </a:r>
            <a:r>
              <a:rPr lang="de-DE" sz="1800" dirty="0"/>
              <a:t>Weg ist das </a:t>
            </a:r>
            <a:r>
              <a:rPr lang="de-DE" sz="1800" dirty="0" smtClean="0"/>
              <a:t>Ziel.</a:t>
            </a:r>
          </a:p>
          <a:p>
            <a:pPr marL="0" indent="0">
              <a:buNone/>
            </a:pPr>
            <a:r>
              <a:rPr lang="de-DE" sz="1800" dirty="0" smtClean="0"/>
              <a:t>Und hier oben noch ein paar Fotos von der etwas komfortableren Fahrt durch Nord-Island.</a:t>
            </a:r>
            <a:endParaRPr lang="en-US" sz="1800"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772816"/>
            <a:ext cx="4723904" cy="269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7" y="2996952"/>
            <a:ext cx="5631048"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4074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073" y="136598"/>
            <a:ext cx="6768752" cy="454571"/>
          </a:xfrm>
        </p:spPr>
        <p:txBody>
          <a:bodyPr>
            <a:normAutofit/>
          </a:bodyPr>
          <a:lstStyle/>
          <a:p>
            <a:pPr marL="0" indent="0">
              <a:buNone/>
            </a:pPr>
            <a:r>
              <a:rPr lang="de-DE" sz="1800" dirty="0"/>
              <a:t>Endlich die richtige Richtung und auf dem Beifahrersitz</a:t>
            </a:r>
            <a:endParaRPr lang="en-US" sz="18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3"/>
            <a:ext cx="8640960" cy="3609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890671" y="29095"/>
            <a:ext cx="2232248"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23./24.05.2024</a:t>
            </a:r>
            <a:endParaRPr lang="en-US" sz="2400" dirty="0"/>
          </a:p>
        </p:txBody>
      </p:sp>
      <p:sp>
        <p:nvSpPr>
          <p:cNvPr id="4" name="TextBox 3"/>
          <p:cNvSpPr txBox="1"/>
          <p:nvPr/>
        </p:nvSpPr>
        <p:spPr>
          <a:xfrm>
            <a:off x="107504" y="4005064"/>
            <a:ext cx="8928992" cy="2862322"/>
          </a:xfrm>
          <a:prstGeom prst="rect">
            <a:avLst/>
          </a:prstGeom>
          <a:noFill/>
        </p:spPr>
        <p:txBody>
          <a:bodyPr wrap="square" rtlCol="0">
            <a:spAutoFit/>
          </a:bodyPr>
          <a:lstStyle/>
          <a:p>
            <a:r>
              <a:rPr lang="de-DE" dirty="0"/>
              <a:t>Hier </a:t>
            </a:r>
            <a:r>
              <a:rPr lang="de-DE" dirty="0" smtClean="0"/>
              <a:t>kurzer </a:t>
            </a:r>
            <a:r>
              <a:rPr lang="de-DE" dirty="0"/>
              <a:t>Bericht um 2 Uhr morgens aus Reykjavik. Ich bin nämlich noch nicht </a:t>
            </a:r>
            <a:r>
              <a:rPr lang="de-DE" dirty="0" smtClean="0"/>
              <a:t>müde, </a:t>
            </a:r>
            <a:r>
              <a:rPr lang="de-DE" dirty="0"/>
              <a:t>aber das hat auch Gründe, die Erklärung </a:t>
            </a:r>
            <a:r>
              <a:rPr lang="de-DE" dirty="0" smtClean="0"/>
              <a:t>später. Nachdem </a:t>
            </a:r>
            <a:r>
              <a:rPr lang="de-DE" dirty="0"/>
              <a:t>ich pünktlich zur Abfahrtsmöglichkeit in </a:t>
            </a:r>
            <a:r>
              <a:rPr lang="de-DE" dirty="0" err="1"/>
              <a:t>Borganes</a:t>
            </a:r>
            <a:r>
              <a:rPr lang="de-DE" dirty="0"/>
              <a:t> am Busbahnhof war, wurde mir mitgeteilt dass auf Grund des Windes erstmal </a:t>
            </a:r>
            <a:r>
              <a:rPr lang="de-DE" dirty="0" smtClean="0"/>
              <a:t>kein </a:t>
            </a:r>
            <a:r>
              <a:rPr lang="de-DE" dirty="0"/>
              <a:t>Bus nach Reykjavik </a:t>
            </a:r>
            <a:r>
              <a:rPr lang="de-DE" dirty="0" smtClean="0"/>
              <a:t>fährt, vielleicht </a:t>
            </a:r>
            <a:r>
              <a:rPr lang="de-DE" dirty="0"/>
              <a:t>später. Aber </a:t>
            </a:r>
            <a:r>
              <a:rPr lang="de-DE" dirty="0" smtClean="0"/>
              <a:t>um </a:t>
            </a:r>
            <a:r>
              <a:rPr lang="de-DE" dirty="0"/>
              <a:t>8 Uhr war noch kein Bus abgefahren und auch nach </a:t>
            </a:r>
            <a:r>
              <a:rPr lang="de-DE" dirty="0" err="1"/>
              <a:t>Akureyri</a:t>
            </a:r>
            <a:r>
              <a:rPr lang="de-DE" dirty="0"/>
              <a:t> fuhr keiner. Denn </a:t>
            </a:r>
            <a:r>
              <a:rPr lang="de-DE" dirty="0" smtClean="0"/>
              <a:t>traf ich einen </a:t>
            </a:r>
            <a:r>
              <a:rPr lang="de-DE" dirty="0"/>
              <a:t>netter </a:t>
            </a:r>
            <a:r>
              <a:rPr lang="de-DE" dirty="0" smtClean="0"/>
              <a:t>Mann: </a:t>
            </a:r>
            <a:r>
              <a:rPr lang="de-DE" dirty="0" err="1"/>
              <a:t>Sigurdur</a:t>
            </a:r>
            <a:r>
              <a:rPr lang="de-DE" dirty="0"/>
              <a:t> mit seinem dunkelhäutigen Sohn </a:t>
            </a:r>
            <a:r>
              <a:rPr lang="de-DE" dirty="0" smtClean="0"/>
              <a:t>Daniel, sie boten an, mich </a:t>
            </a:r>
            <a:r>
              <a:rPr lang="de-DE" dirty="0"/>
              <a:t>mitzunehmen nach Reykjavik. Vorher musste aber Daniel nach </a:t>
            </a:r>
            <a:r>
              <a:rPr lang="de-DE" dirty="0" err="1"/>
              <a:t>Akureyri</a:t>
            </a:r>
            <a:r>
              <a:rPr lang="de-DE" dirty="0"/>
              <a:t> zum Basketball spielen. </a:t>
            </a:r>
            <a:r>
              <a:rPr lang="de-DE" dirty="0" smtClean="0"/>
              <a:t>Also musste </a:t>
            </a:r>
            <a:r>
              <a:rPr lang="de-DE" dirty="0"/>
              <a:t>er sich mit der Mutter von Daniel </a:t>
            </a:r>
            <a:r>
              <a:rPr lang="de-DE" dirty="0" smtClean="0"/>
              <a:t>verabreden, </a:t>
            </a:r>
            <a:r>
              <a:rPr lang="de-DE" dirty="0"/>
              <a:t>dass sie aus </a:t>
            </a:r>
            <a:r>
              <a:rPr lang="de-DE" dirty="0" err="1"/>
              <a:t>Akureyri</a:t>
            </a:r>
            <a:r>
              <a:rPr lang="de-DE" dirty="0"/>
              <a:t> kam und Daniel aufzulesen und wir sollten uns in der Mitte zu treffen. Die Mitte stellte sie als ziemlich weit </a:t>
            </a:r>
            <a:r>
              <a:rPr lang="de-DE" dirty="0" smtClean="0"/>
              <a:t>heraus, </a:t>
            </a:r>
            <a:r>
              <a:rPr lang="de-DE" dirty="0"/>
              <a:t>nämlich </a:t>
            </a:r>
            <a:r>
              <a:rPr lang="de-DE" dirty="0" smtClean="0"/>
              <a:t>bei </a:t>
            </a:r>
            <a:r>
              <a:rPr lang="de-DE" dirty="0" err="1" smtClean="0"/>
              <a:t>Blönduos</a:t>
            </a:r>
            <a:r>
              <a:rPr lang="de-DE" dirty="0" smtClean="0"/>
              <a:t>, </a:t>
            </a:r>
            <a:r>
              <a:rPr lang="de-DE" dirty="0"/>
              <a:t>da waren wir dann ungefähr um 11 Uhr und die Mutter tauchte auch </a:t>
            </a:r>
            <a:r>
              <a:rPr lang="de-DE" dirty="0" smtClean="0"/>
              <a:t>auf, </a:t>
            </a:r>
            <a:r>
              <a:rPr lang="de-DE" dirty="0"/>
              <a:t>eine Kenianerin.</a:t>
            </a:r>
            <a:endParaRPr lang="en-US" dirty="0"/>
          </a:p>
        </p:txBody>
      </p:sp>
    </p:spTree>
    <p:extLst>
      <p:ext uri="{BB962C8B-B14F-4D97-AF65-F5344CB8AC3E}">
        <p14:creationId xmlns:p14="http://schemas.microsoft.com/office/powerpoint/2010/main" val="21795688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9613</TotalTime>
  <Words>12781</Words>
  <Application>Microsoft Office PowerPoint</Application>
  <PresentationFormat>On-screen Show (4:3)</PresentationFormat>
  <Paragraphs>384</Paragraphs>
  <Slides>121</Slides>
  <Notes>1</Notes>
  <HiddenSlides>0</HiddenSlides>
  <MMClips>6</MMClip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Office Theme</vt:lpstr>
      <vt:lpstr>„On the Road“ mit Fahrrad in Dänemark und Island</vt:lpstr>
      <vt:lpstr>PowerPoint Presentation</vt:lpstr>
      <vt:lpstr>21.04.2024</vt:lpstr>
      <vt:lpstr>Haithabu</vt:lpstr>
      <vt:lpstr>PowerPoint Presentation</vt:lpstr>
      <vt:lpstr>22.04.2024</vt:lpstr>
      <vt:lpstr>PowerPoint Presentation</vt:lpstr>
      <vt:lpstr>PowerPoint Presentation</vt:lpstr>
      <vt:lpstr>22.04.2024</vt:lpstr>
      <vt:lpstr>PowerPoint Presentation</vt:lpstr>
      <vt:lpstr>24.04.2024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 jetzt geht's raus aufs offene Meer , noch mal spektakuläre Felsen und die Sonne scheint, was will man mehr , der Wind ist auch weniger geworden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von der Fahrt nach Hvammstangi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Graffiti in der Innenstadt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Road mit Fahrrad in Dänmark und Island</dc:title>
  <dc:creator>Klaus Roeder</dc:creator>
  <cp:lastModifiedBy>Klaus Roeder</cp:lastModifiedBy>
  <cp:revision>238</cp:revision>
  <dcterms:created xsi:type="dcterms:W3CDTF">2024-06-02T15:13:19Z</dcterms:created>
  <dcterms:modified xsi:type="dcterms:W3CDTF">2024-08-09T10:56:48Z</dcterms:modified>
</cp:coreProperties>
</file>