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312" r:id="rId16"/>
    <p:sldId id="284" r:id="rId17"/>
    <p:sldId id="285" r:id="rId18"/>
    <p:sldId id="286" r:id="rId19"/>
    <p:sldId id="287" r:id="rId20"/>
    <p:sldId id="288" r:id="rId21"/>
    <p:sldId id="313" r:id="rId22"/>
    <p:sldId id="315" r:id="rId23"/>
    <p:sldId id="316" r:id="rId24"/>
    <p:sldId id="314" r:id="rId25"/>
    <p:sldId id="290" r:id="rId26"/>
    <p:sldId id="289" r:id="rId27"/>
    <p:sldId id="293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294" r:id="rId37"/>
    <p:sldId id="325" r:id="rId38"/>
    <p:sldId id="295" r:id="rId39"/>
    <p:sldId id="296" r:id="rId40"/>
    <p:sldId id="297" r:id="rId41"/>
    <p:sldId id="298" r:id="rId42"/>
  </p:sldIdLst>
  <p:sldSz cx="9144000" cy="6858000" type="screen4x3"/>
  <p:notesSz cx="7104063" cy="10234613"/>
  <p:photoAlbum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6DBA273-B44A-4CEE-9E5B-1E1B9E45E15F}">
          <p14:sldIdLst>
            <p14:sldId id="256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312"/>
            <p14:sldId id="284"/>
            <p14:sldId id="285"/>
            <p14:sldId id="286"/>
            <p14:sldId id="287"/>
            <p14:sldId id="288"/>
            <p14:sldId id="313"/>
            <p14:sldId id="315"/>
            <p14:sldId id="316"/>
            <p14:sldId id="314"/>
            <p14:sldId id="290"/>
            <p14:sldId id="289"/>
            <p14:sldId id="293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294"/>
            <p14:sldId id="325"/>
            <p14:sldId id="295"/>
            <p14:sldId id="296"/>
            <p14:sldId id="297"/>
            <p14:sldId id="298"/>
          </p14:sldIdLst>
        </p14:section>
        <p14:section name="Untitled Section" id="{AC364136-3896-42EE-AA06-02E73E1C5D5C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8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524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25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28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18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06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44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851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068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864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70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154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3856F-27D0-4AD3-A263-6C485B1B847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96286-6ABE-4AF4-AD3A-85CAD235A23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81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
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
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
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
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
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
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
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
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
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
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
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
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
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
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
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
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
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
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
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
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
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
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
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
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
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
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
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
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
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
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
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de-DE" sz="4800" dirty="0" smtClean="0"/>
              <a:t>Reise USA 1986 mit dem Rad von New York über Baltimore nach Washington DC</a:t>
            </a:r>
            <a:endParaRPr lang="de-DE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/>
          <a:lstStyle/>
          <a:p>
            <a:r>
              <a:rPr lang="de-DE" dirty="0" smtClean="0"/>
              <a:t>von Klaus Röder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046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9)Vor der Hudson Rundfahrt-Blick auf Liberty Island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175"/>
            <a:ext cx="9144000" cy="58340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511175"/>
            <a:ext cx="903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FF00"/>
                </a:solidFill>
              </a:rPr>
              <a:t>Vor der Rundfahrt-Blick auf Liberty Island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0)Hudson Rundfahrt-Brooklyn Bridge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" y="0"/>
            <a:ext cx="87677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2329" y="493303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FF00"/>
                </a:solidFill>
              </a:rPr>
              <a:t>Auf der Rundfahrt-Brooklyn Bridge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04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1)Eingang Grand Central Station 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463" y="0"/>
            <a:ext cx="47894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76462" y="188640"/>
            <a:ext cx="4645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Eingang Grand Central Station NY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0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2)..und noch ein weiterer Blick vom Empre State B.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75" y="0"/>
            <a:ext cx="49466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76462" y="0"/>
            <a:ext cx="4645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Blick vom Empire State Building NY.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9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2)Statue of Liberty 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00" y="0"/>
            <a:ext cx="51038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19300" y="-1"/>
            <a:ext cx="510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Statue </a:t>
            </a:r>
            <a:r>
              <a:rPr lang="de-DE" sz="4800" dirty="0" err="1" smtClean="0">
                <a:solidFill>
                  <a:srgbClr val="FF0000"/>
                </a:solidFill>
              </a:rPr>
              <a:t>of</a:t>
            </a:r>
            <a:r>
              <a:rPr lang="de-DE" sz="4800" dirty="0" smtClean="0">
                <a:solidFill>
                  <a:srgbClr val="FF0000"/>
                </a:solidFill>
              </a:rPr>
              <a:t> Liberty NY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4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338"/>
            <a:ext cx="9144000" cy="6029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332656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>
                <a:solidFill>
                  <a:srgbClr val="FF0000"/>
                </a:solidFill>
              </a:rPr>
              <a:t>Industry in New York, the Chrysler Building in the back 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65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3)Eingnag Limcoln Centre 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25" y="0"/>
            <a:ext cx="50085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66924" y="116632"/>
            <a:ext cx="5008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On </a:t>
            </a:r>
            <a:r>
              <a:rPr lang="de-DE" sz="4800" dirty="0" err="1" smtClean="0">
                <a:solidFill>
                  <a:srgbClr val="FF0000"/>
                </a:solidFill>
              </a:rPr>
              <a:t>th</a:t>
            </a:r>
            <a:r>
              <a:rPr lang="de-DE" sz="4800" dirty="0" smtClean="0">
                <a:solidFill>
                  <a:srgbClr val="FF0000"/>
                </a:solidFill>
              </a:rPr>
              <a:t> Road mit Rad im Park in NY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7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4)On th Reoad mir Rad in 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700" y="0"/>
            <a:ext cx="45450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98700" y="116632"/>
            <a:ext cx="454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Eingang </a:t>
            </a:r>
            <a:r>
              <a:rPr lang="de-DE" sz="4800" dirty="0" err="1" smtClean="0">
                <a:solidFill>
                  <a:srgbClr val="FF0000"/>
                </a:solidFill>
              </a:rPr>
              <a:t>Limcoln</a:t>
            </a:r>
            <a:r>
              <a:rPr lang="de-DE" sz="4800" dirty="0" smtClean="0">
                <a:solidFill>
                  <a:srgbClr val="FF0000"/>
                </a:solidFill>
              </a:rPr>
              <a:t> </a:t>
            </a:r>
            <a:r>
              <a:rPr lang="de-DE" sz="4800" dirty="0" err="1" smtClean="0">
                <a:solidFill>
                  <a:srgbClr val="FF0000"/>
                </a:solidFill>
              </a:rPr>
              <a:t>Centre</a:t>
            </a:r>
            <a:r>
              <a:rPr lang="de-DE" sz="4800" dirty="0" smtClean="0">
                <a:solidFill>
                  <a:srgbClr val="FF0000"/>
                </a:solidFill>
              </a:rPr>
              <a:t> NY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92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5)Blick vom Empre State 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7863"/>
            <a:ext cx="9144000" cy="550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2329" y="620741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Blick vom Empire State NY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19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6)Noch ein Blick vom Empre State B.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9144000" cy="56324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2329" y="620741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Noch ein Blick vom Empire State NY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6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1)-Auf dem Hudson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513"/>
            <a:ext cx="9144000" cy="551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9512" y="908720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smtClean="0">
                <a:solidFill>
                  <a:srgbClr val="FFFF00"/>
                </a:solidFill>
              </a:rPr>
              <a:t>Auf dem Hudson.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5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7)..und noch ein Blick vom Empre State B.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620741"/>
            <a:ext cx="916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Noch ein Blick vom Empire State NY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0)..Noch auf dem Empre State B.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13" y="0"/>
            <a:ext cx="73675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3568" y="174992"/>
            <a:ext cx="7720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Noch auf dem </a:t>
            </a:r>
            <a:r>
              <a:rPr lang="de-DE" sz="4000" dirty="0" err="1" smtClean="0">
                <a:solidFill>
                  <a:srgbClr val="FF0000"/>
                </a:solidFill>
              </a:rPr>
              <a:t>Empre</a:t>
            </a:r>
            <a:r>
              <a:rPr lang="de-DE" sz="4000" dirty="0" smtClean="0">
                <a:solidFill>
                  <a:srgbClr val="FF0000"/>
                </a:solidFill>
              </a:rPr>
              <a:t> State Building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38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50" y="0"/>
            <a:ext cx="5041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51720" y="27384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solidFill>
                  <a:srgbClr val="FFFF00"/>
                </a:solidFill>
              </a:rPr>
              <a:t>New York </a:t>
            </a:r>
            <a:r>
              <a:rPr lang="de-DE" sz="4400" dirty="0" err="1">
                <a:solidFill>
                  <a:srgbClr val="FFFF00"/>
                </a:solidFill>
              </a:rPr>
              <a:t>s</a:t>
            </a:r>
            <a:r>
              <a:rPr lang="de-DE" sz="4400" dirty="0" err="1" smtClean="0">
                <a:solidFill>
                  <a:srgbClr val="FFFF00"/>
                </a:solidFill>
              </a:rPr>
              <a:t>treet</a:t>
            </a:r>
            <a:r>
              <a:rPr lang="de-DE" sz="4400" dirty="0" smtClean="0">
                <a:solidFill>
                  <a:srgbClr val="FFFF00"/>
                </a:solidFill>
              </a:rPr>
              <a:t> </a:t>
            </a:r>
            <a:r>
              <a:rPr lang="de-DE" sz="4400" dirty="0" err="1">
                <a:solidFill>
                  <a:srgbClr val="FFFF00"/>
                </a:solidFill>
              </a:rPr>
              <a:t>scene</a:t>
            </a:r>
            <a:endParaRPr lang="de-DE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3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50" y="0"/>
            <a:ext cx="45069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051720" y="27384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 smtClean="0">
                <a:solidFill>
                  <a:srgbClr val="FFFF00"/>
                </a:solidFill>
              </a:rPr>
              <a:t>Close </a:t>
            </a:r>
            <a:r>
              <a:rPr lang="de-DE" sz="4400" dirty="0" err="1" smtClean="0">
                <a:solidFill>
                  <a:srgbClr val="FFFF00"/>
                </a:solidFill>
              </a:rPr>
              <a:t>to</a:t>
            </a:r>
            <a:r>
              <a:rPr lang="de-DE" sz="4400" dirty="0" smtClean="0">
                <a:solidFill>
                  <a:srgbClr val="FFFF00"/>
                </a:solidFill>
              </a:rPr>
              <a:t> Central Station</a:t>
            </a:r>
            <a:endParaRPr lang="de-DE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73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1)..Street Life N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212" y="0"/>
            <a:ext cx="57419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835696" y="174992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Street Life NY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3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9).Mein Schlafplatz im Great Bear Park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688"/>
            <a:ext cx="9144000" cy="6270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332656"/>
            <a:ext cx="9168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Ich fahr los: Mein Schlafplatz im Great Bear Park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4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18).NY ist vorbeim, auf dem Weg nach Washington DC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850"/>
            <a:ext cx="9144000" cy="5702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548680"/>
            <a:ext cx="9168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rgbClr val="FF0000"/>
                </a:solidFill>
              </a:rPr>
              <a:t>NY ist vorbei, auf dem Weg nach Washington DC</a:t>
            </a:r>
            <a:endParaRPr lang="de-DE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0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2).BIG Trecks auf dem Weg nach Washington DC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650"/>
            <a:ext cx="9144000" cy="636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7499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Big Trucks auf dem Weg nach Washington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7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775"/>
            <a:ext cx="9144000" cy="61404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476672"/>
            <a:ext cx="939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On the Banks of the Delaware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1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8"/>
            <a:ext cx="9144000" cy="6829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4288"/>
            <a:ext cx="93965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German Names on Tombstones in Pennsylvania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27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2)Hudson Rundfahrt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200"/>
            <a:ext cx="9144000" cy="568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9512" y="90872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smtClean="0">
                <a:solidFill>
                  <a:srgbClr val="FFFF00"/>
                </a:solidFill>
              </a:rPr>
              <a:t>Hudson Rundfahrt.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325"/>
            <a:ext cx="9144000" cy="57197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35" y="568325"/>
            <a:ext cx="939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 err="1">
                <a:solidFill>
                  <a:srgbClr val="FF0000"/>
                </a:solidFill>
              </a:rPr>
              <a:t>Quiet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country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 err="1">
                <a:solidFill>
                  <a:srgbClr val="FF0000"/>
                </a:solidFill>
              </a:rPr>
              <a:t>side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9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25"/>
            <a:ext cx="9144000" cy="56181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35" y="568325"/>
            <a:ext cx="939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In a Motel close to Baltimore</a:t>
            </a:r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324152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463"/>
            <a:ext cx="9144000" cy="58054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35" y="568325"/>
            <a:ext cx="939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Again on the Banks of the Delaware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7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86852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2782" y="-14784"/>
            <a:ext cx="8771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Another </a:t>
            </a:r>
            <a:r>
              <a:rPr lang="en-US" sz="4400" dirty="0" err="1" smtClean="0">
                <a:solidFill>
                  <a:srgbClr val="FF0000"/>
                </a:solidFill>
              </a:rPr>
              <a:t>Reminicence</a:t>
            </a:r>
            <a:r>
              <a:rPr lang="en-US" sz="4400" dirty="0" smtClean="0">
                <a:solidFill>
                  <a:srgbClr val="FF0000"/>
                </a:solidFill>
              </a:rPr>
              <a:t> of Germany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1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925"/>
            <a:ext cx="9144000" cy="60245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932040" y="1003375"/>
            <a:ext cx="4320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Nice country home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10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663"/>
            <a:ext cx="9144000" cy="48910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12474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How buildings are constructed in the U.S.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2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3)Schon in Washington DC - Lincoln Memorial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-12994" y="11663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Schon in Washington - Lincoln Memorial</a:t>
            </a:r>
            <a:endParaRPr lang="de-D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30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90" y="65298"/>
            <a:ext cx="53863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51720" y="27384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 smtClean="0">
                <a:solidFill>
                  <a:srgbClr val="FF0000"/>
                </a:solidFill>
              </a:rPr>
              <a:t>Washington - Vor dem </a:t>
            </a:r>
            <a:r>
              <a:rPr lang="de-DE" sz="4400" dirty="0" smtClean="0">
                <a:solidFill>
                  <a:srgbClr val="FF0000"/>
                </a:solidFill>
              </a:rPr>
              <a:t>White </a:t>
            </a:r>
            <a:r>
              <a:rPr lang="de-DE" sz="4400" dirty="0" smtClean="0">
                <a:solidFill>
                  <a:srgbClr val="FF0000"/>
                </a:solidFill>
              </a:rPr>
              <a:t>House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04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4)In Washington DC - im Zoo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125"/>
            <a:ext cx="9144000" cy="663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915816" y="1157843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In Washington - im Zoo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38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5)In Washington DC - Bonsai Sammlung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600"/>
            <a:ext cx="9144000" cy="58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1157843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Washington - Bonsai Sammlung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0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3)Hudson Rundfahrt.- Brookly Bridge und Twin Towers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0118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9512" y="692696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</a:rPr>
              <a:t>Brookly</a:t>
            </a:r>
            <a:r>
              <a:rPr lang="en-US" sz="4800" dirty="0" smtClean="0">
                <a:solidFill>
                  <a:srgbClr val="FFFF00"/>
                </a:solidFill>
              </a:rPr>
              <a:t> Bridge und Twin Towers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01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6)In Washington DC - Parkszene-unbkannte Leute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888"/>
            <a:ext cx="9144000" cy="61182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9756" y="476672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</a:rPr>
              <a:t>Unbekannte Leute </a:t>
            </a:r>
            <a:r>
              <a:rPr lang="de-DE" sz="4800" dirty="0" smtClean="0">
                <a:solidFill>
                  <a:srgbClr val="FF0000"/>
                </a:solidFill>
              </a:rPr>
              <a:t>Park </a:t>
            </a:r>
            <a:r>
              <a:rPr lang="de-DE" sz="4800" dirty="0" smtClean="0">
                <a:solidFill>
                  <a:srgbClr val="FF0000"/>
                </a:solidFill>
              </a:rPr>
              <a:t>in </a:t>
            </a:r>
            <a:r>
              <a:rPr lang="de-DE" sz="4800" dirty="0" smtClean="0">
                <a:solidFill>
                  <a:srgbClr val="FF0000"/>
                </a:solidFill>
              </a:rPr>
              <a:t>Washington </a:t>
            </a:r>
            <a:endParaRPr lang="de-D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7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27)In Washington DC - Bonsai Sammlung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7384"/>
            <a:ext cx="50022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051720" y="27384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 smtClean="0">
                <a:solidFill>
                  <a:srgbClr val="FF0000"/>
                </a:solidFill>
              </a:rPr>
              <a:t>Washington - Bonsai Sammlung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6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4)Hudson Rundfahrt.- Twin Towersjpg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49" y="0"/>
            <a:ext cx="54721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07704" y="116632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Twin Towers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5)-NY-Am Central Park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713" y="0"/>
            <a:ext cx="43465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23728" y="0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NY-Am Central Park</a:t>
            </a:r>
            <a:endParaRPr lang="de-D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87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6)Hudson Rundfahrt- Blick auf Manhatten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575"/>
            <a:ext cx="9144000" cy="5530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9512" y="940665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smtClean="0">
                <a:solidFill>
                  <a:srgbClr val="FFFF00"/>
                </a:solidFill>
              </a:rPr>
              <a:t>Blick auf Manhattan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7In  Manhatten- vermutlich mit dem Fahrrad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3" y="0"/>
            <a:ext cx="88423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79512" y="155835"/>
            <a:ext cx="8813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smtClean="0">
                <a:solidFill>
                  <a:srgbClr val="FFFF00"/>
                </a:solidFill>
              </a:rPr>
              <a:t>Manhattan- vermutlich mit dem Fahrrad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5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SA(08)Vermutlich vor der Hudson Rundfahrt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513"/>
            <a:ext cx="9144000" cy="62753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678" y="553330"/>
            <a:ext cx="8813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solidFill>
                  <a:srgbClr val="FFFF00"/>
                </a:solidFill>
              </a:rPr>
              <a:t>V</a:t>
            </a:r>
            <a:r>
              <a:rPr lang="de-DE" sz="4800" dirty="0" smtClean="0">
                <a:solidFill>
                  <a:srgbClr val="FFFF00"/>
                </a:solidFill>
              </a:rPr>
              <a:t>or der Hudson Rundfahrt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42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On-screen Show (4:3)</PresentationFormat>
  <Paragraphs>42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Reise USA 1986 mit dem Rad von New York über Baltimore nach Washington DC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Reise USA 1986 mit dem Rad von New York über Baltimore nach Washington DC</dc:title>
  <dc:creator>Klaus Roeder</dc:creator>
  <cp:lastModifiedBy>Klaus Roeder</cp:lastModifiedBy>
  <cp:revision>7</cp:revision>
  <cp:lastPrinted>2026-07-09T13:57:25Z</cp:lastPrinted>
  <dcterms:created xsi:type="dcterms:W3CDTF">2026-07-09T12:55:13Z</dcterms:created>
  <dcterms:modified xsi:type="dcterms:W3CDTF">2026-07-09T14:27:14Z</dcterms:modified>
</cp:coreProperties>
</file>